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tags/tag2.xml" ContentType="application/vnd.openxmlformats-officedocument.presentationml.tags+xml"/>
  <Override PartName="/ppt/notesSlides/notesSlide2.xml" ContentType="application/vnd.openxmlformats-officedocument.presentationml.notesSlide+xml"/>
  <Override PartName="/ppt/ink/ink2.xml" ContentType="application/inkml+xml"/>
  <Override PartName="/ppt/tags/tag3.xml" ContentType="application/vnd.openxmlformats-officedocument.presentationml.tags+xml"/>
  <Override PartName="/ppt/notesSlides/notesSlide3.xml" ContentType="application/vnd.openxmlformats-officedocument.presentationml.notesSlide+xml"/>
  <Override PartName="/ppt/ink/ink3.xml" ContentType="application/inkml+xml"/>
  <Override PartName="/ppt/tags/tag4.xml" ContentType="application/vnd.openxmlformats-officedocument.presentationml.tags+xml"/>
  <Override PartName="/ppt/notesSlides/notesSlide4.xml" ContentType="application/vnd.openxmlformats-officedocument.presentationml.notesSlide+xml"/>
  <Override PartName="/ppt/ink/ink4.xml" ContentType="application/inkml+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4"/>
  </p:sldMasterIdLst>
  <p:notesMasterIdLst>
    <p:notesMasterId r:id="rId14"/>
  </p:notesMasterIdLst>
  <p:handoutMasterIdLst>
    <p:handoutMasterId r:id="rId15"/>
  </p:handoutMasterIdLst>
  <p:sldIdLst>
    <p:sldId id="337" r:id="rId5"/>
    <p:sldId id="359" r:id="rId6"/>
    <p:sldId id="358" r:id="rId7"/>
    <p:sldId id="338" r:id="rId8"/>
    <p:sldId id="354" r:id="rId9"/>
    <p:sldId id="355" r:id="rId10"/>
    <p:sldId id="362" r:id="rId11"/>
    <p:sldId id="328" r:id="rId12"/>
    <p:sldId id="3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BE8"/>
    <a:srgbClr val="5F6369"/>
    <a:srgbClr val="D7D8D6"/>
    <a:srgbClr val="D5D0CA"/>
    <a:srgbClr val="BEB7B3"/>
    <a:srgbClr val="00B18F"/>
    <a:srgbClr val="4B2884"/>
    <a:srgbClr val="00437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3"/>
    <p:restoredTop sz="86120" autoAdjust="0"/>
  </p:normalViewPr>
  <p:slideViewPr>
    <p:cSldViewPr snapToGrid="0">
      <p:cViewPr varScale="1">
        <p:scale>
          <a:sx n="99" d="100"/>
          <a:sy n="99" d="100"/>
        </p:scale>
        <p:origin x="157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14/06/2021</a:t>
            </a:fld>
            <a:endParaRPr lang="en-GB" dirty="0"/>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14/06/2021</a:t>
            </a:fld>
            <a:endParaRPr lang="en-GB" dirty="0"/>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dirty="0"/>
          </a:p>
        </p:txBody>
      </p:sp>
    </p:spTree>
    <p:extLst>
      <p:ext uri="{BB962C8B-B14F-4D97-AF65-F5344CB8AC3E}">
        <p14:creationId xmlns:p14="http://schemas.microsoft.com/office/powerpoint/2010/main" val="623224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244968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dirty="0"/>
          </a:p>
        </p:txBody>
      </p:sp>
    </p:spTree>
    <p:extLst>
      <p:ext uri="{BB962C8B-B14F-4D97-AF65-F5344CB8AC3E}">
        <p14:creationId xmlns:p14="http://schemas.microsoft.com/office/powerpoint/2010/main" val="140336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dirty="0"/>
          </a:p>
        </p:txBody>
      </p:sp>
    </p:spTree>
    <p:extLst>
      <p:ext uri="{BB962C8B-B14F-4D97-AF65-F5344CB8AC3E}">
        <p14:creationId xmlns:p14="http://schemas.microsoft.com/office/powerpoint/2010/main" val="401296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dirty="0"/>
          </a:p>
        </p:txBody>
      </p:sp>
    </p:spTree>
    <p:extLst>
      <p:ext uri="{BB962C8B-B14F-4D97-AF65-F5344CB8AC3E}">
        <p14:creationId xmlns:p14="http://schemas.microsoft.com/office/powerpoint/2010/main" val="201415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52175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dirty="0"/>
          </a:p>
        </p:txBody>
      </p:sp>
    </p:spTree>
    <p:extLst>
      <p:ext uri="{BB962C8B-B14F-4D97-AF65-F5344CB8AC3E}">
        <p14:creationId xmlns:p14="http://schemas.microsoft.com/office/powerpoint/2010/main" val="333523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dirty="0"/>
          </a:p>
        </p:txBody>
      </p:sp>
    </p:spTree>
    <p:extLst>
      <p:ext uri="{BB962C8B-B14F-4D97-AF65-F5344CB8AC3E}">
        <p14:creationId xmlns:p14="http://schemas.microsoft.com/office/powerpoint/2010/main" val="183259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dirty="0"/>
          </a:p>
        </p:txBody>
      </p:sp>
    </p:spTree>
    <p:extLst>
      <p:ext uri="{BB962C8B-B14F-4D97-AF65-F5344CB8AC3E}">
        <p14:creationId xmlns:p14="http://schemas.microsoft.com/office/powerpoint/2010/main" val="3336159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page A">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4744"/>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0" name="Freeform 5">
            <a:extLst>
              <a:ext uri="{FF2B5EF4-FFF2-40B4-BE49-F238E27FC236}">
                <a16:creationId xmlns:a16="http://schemas.microsoft.com/office/drawing/2014/main" id="{F8DCEFDA-89EA-408A-BCA7-BA793C88B63B}"/>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79064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page J">
    <p:bg>
      <p:bgPr>
        <a:solidFill>
          <a:srgbClr val="BEB7B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84774"/>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BE634FAA-0CDD-4A55-AB43-ABEF2D898F90}"/>
              </a:ext>
            </a:extLst>
          </p:cNvPr>
          <p:cNvSpPr/>
          <p:nvPr userDrawn="1"/>
        </p:nvSpPr>
        <p:spPr>
          <a:xfrm>
            <a:off x="450850" y="381000"/>
            <a:ext cx="11306176" cy="311150"/>
          </a:xfrm>
          <a:prstGeom prst="rect">
            <a:avLst/>
          </a:pr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4EDD99AE-18D2-D449-9A60-9888C891CFB5}"/>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37102867-4F39-954B-AEDE-8EDF01F32884}"/>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2432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page K">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bg1"/>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cxnSp>
        <p:nvCxnSpPr>
          <p:cNvPr id="16" name="Straight Connector 15">
            <a:extLst>
              <a:ext uri="{FF2B5EF4-FFF2-40B4-BE49-F238E27FC236}">
                <a16:creationId xmlns:a16="http://schemas.microsoft.com/office/drawing/2014/main" id="{B34F8FDB-5D64-4517-9630-DF03631A742B}"/>
              </a:ext>
            </a:extLst>
          </p:cNvPr>
          <p:cNvCxnSpPr>
            <a:cxnSpLocks/>
          </p:cNvCxnSpPr>
          <p:nvPr userDrawn="1"/>
        </p:nvCxnSpPr>
        <p:spPr>
          <a:xfrm>
            <a:off x="450850" y="6167142"/>
            <a:ext cx="90328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E22BF8-E24A-4E79-8699-AD6C16EFEA27}"/>
              </a:ext>
            </a:extLst>
          </p:cNvPr>
          <p:cNvCxnSpPr>
            <a:cxnSpLocks/>
          </p:cNvCxnSpPr>
          <p:nvPr userDrawn="1"/>
        </p:nvCxnSpPr>
        <p:spPr>
          <a:xfrm>
            <a:off x="11284744" y="6167142"/>
            <a:ext cx="47228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5DE31BFA-4190-DE46-97C0-B0A0FACD6664}"/>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bg1"/>
                </a:solidFill>
              </a:defRPr>
            </a:lvl1pPr>
          </a:lstStyle>
          <a:p>
            <a:fld id="{24C8C45C-947F-4981-8B3F-4F32E973C901}" type="slidenum">
              <a:rPr lang="en-GB" smtClean="0"/>
              <a:pPr/>
              <a:t>‹#›</a:t>
            </a:fld>
            <a:endParaRPr lang="en-GB" dirty="0"/>
          </a:p>
        </p:txBody>
      </p:sp>
      <p:sp>
        <p:nvSpPr>
          <p:cNvPr id="11" name="Text Placeholder 11">
            <a:extLst>
              <a:ext uri="{FF2B5EF4-FFF2-40B4-BE49-F238E27FC236}">
                <a16:creationId xmlns:a16="http://schemas.microsoft.com/office/drawing/2014/main" id="{76888250-23D4-894F-9628-37412AD0C9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chemeClr val="bg1"/>
                </a:solidFill>
              </a:defRPr>
            </a:lvl1pPr>
          </a:lstStyle>
          <a:p>
            <a:pPr lvl="0"/>
            <a:r>
              <a:rPr lang="en-US"/>
              <a:t>Insert title name</a:t>
            </a:r>
          </a:p>
        </p:txBody>
      </p:sp>
    </p:spTree>
    <p:extLst>
      <p:ext uri="{BB962C8B-B14F-4D97-AF65-F5344CB8AC3E}">
        <p14:creationId xmlns:p14="http://schemas.microsoft.com/office/powerpoint/2010/main" val="310239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4905829" y="769479"/>
            <a:ext cx="7286171"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54695" y="864553"/>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E7C4FF92-F186-F645-B926-2FC0E48C92A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1FF681D9-46BF-124E-B2B9-78C21DBFE1AF}"/>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398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page M">
    <p:bg>
      <p:bgPr>
        <a:solidFill>
          <a:srgbClr val="D7D8D6"/>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4695" y="1556703"/>
            <a:ext cx="3768962" cy="2387600"/>
          </a:xfrm>
          <a:prstGeom prst="rect">
            <a:avLst/>
          </a:prstGeom>
        </p:spPr>
        <p:txBody>
          <a:bodyPr anchor="t"/>
          <a:lstStyle>
            <a:lvl1pPr algn="l">
              <a:defRPr sz="7200" cap="all" baseline="0">
                <a:solidFill>
                  <a:schemeClr val="tx2"/>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9" name="Picture Placeholder 28">
            <a:extLst>
              <a:ext uri="{FF2B5EF4-FFF2-40B4-BE49-F238E27FC236}">
                <a16:creationId xmlns:a16="http://schemas.microsoft.com/office/drawing/2014/main" id="{AE98B548-D327-4FF8-8E54-94EE23B1F75F}"/>
              </a:ext>
            </a:extLst>
          </p:cNvPr>
          <p:cNvSpPr>
            <a:spLocks noGrp="1"/>
          </p:cNvSpPr>
          <p:nvPr>
            <p:ph type="pic" sz="quarter" idx="15" hasCustomPrompt="1"/>
          </p:nvPr>
        </p:nvSpPr>
        <p:spPr>
          <a:xfrm>
            <a:off x="4046538" y="-7620"/>
            <a:ext cx="8145462" cy="6164262"/>
          </a:xfrm>
          <a:custGeom>
            <a:avLst/>
            <a:gdLst>
              <a:gd name="connsiteX0" fmla="*/ 3832319 w 8145462"/>
              <a:gd name="connsiteY0" fmla="*/ 0 h 6164262"/>
              <a:gd name="connsiteX1" fmla="*/ 8145462 w 8145462"/>
              <a:gd name="connsiteY1" fmla="*/ 0 h 6164262"/>
              <a:gd name="connsiteX2" fmla="*/ 8145462 w 8145462"/>
              <a:gd name="connsiteY2" fmla="*/ 3313137 h 6164262"/>
              <a:gd name="connsiteX3" fmla="*/ 8103081 w 8145462"/>
              <a:gd name="connsiteY3" fmla="*/ 3313137 h 6164262"/>
              <a:gd name="connsiteX4" fmla="*/ 5098944 w 8145462"/>
              <a:gd name="connsiteY4" fmla="*/ 3313137 h 6164262"/>
              <a:gd name="connsiteX5" fmla="*/ 4616805 w 8145462"/>
              <a:gd name="connsiteY5" fmla="*/ 3512710 h 6164262"/>
              <a:gd name="connsiteX6" fmla="*/ 3605617 w 8145462"/>
              <a:gd name="connsiteY6" fmla="*/ 4524921 h 6164262"/>
              <a:gd name="connsiteX7" fmla="*/ 3406246 w 8145462"/>
              <a:gd name="connsiteY7" fmla="*/ 5007548 h 6164262"/>
              <a:gd name="connsiteX8" fmla="*/ 3406246 w 8145462"/>
              <a:gd name="connsiteY8" fmla="*/ 5961960 h 6164262"/>
              <a:gd name="connsiteX9" fmla="*/ 3406246 w 8145462"/>
              <a:gd name="connsiteY9" fmla="*/ 6164262 h 6164262"/>
              <a:gd name="connsiteX10" fmla="*/ 0 w 8145462"/>
              <a:gd name="connsiteY10" fmla="*/ 6164262 h 6164262"/>
              <a:gd name="connsiteX11" fmla="*/ 0 w 8145462"/>
              <a:gd name="connsiteY11" fmla="*/ 6162486 h 6164262"/>
              <a:gd name="connsiteX12" fmla="*/ 0 w 8145462"/>
              <a:gd name="connsiteY12" fmla="*/ 4442744 h 6164262"/>
              <a:gd name="connsiteX13" fmla="*/ 798787 w 8145462"/>
              <a:gd name="connsiteY13" fmla="*/ 2514847 h 6164262"/>
              <a:gd name="connsiteX14" fmla="*/ 2608762 w 8145462"/>
              <a:gd name="connsiteY14" fmla="*/ 703040 h 6164262"/>
              <a:gd name="connsiteX15" fmla="*/ 3742771 w 8145462"/>
              <a:gd name="connsiteY15" fmla="*/ 22513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5462" h="6164262">
                <a:moveTo>
                  <a:pt x="3832319" y="0"/>
                </a:moveTo>
                <a:lnTo>
                  <a:pt x="8145462" y="0"/>
                </a:lnTo>
                <a:lnTo>
                  <a:pt x="8145462" y="3313137"/>
                </a:lnTo>
                <a:lnTo>
                  <a:pt x="8103081" y="3313137"/>
                </a:lnTo>
                <a:cubicBezTo>
                  <a:pt x="7408809" y="3313137"/>
                  <a:pt x="6442865" y="3313137"/>
                  <a:pt x="5098944" y="3313137"/>
                </a:cubicBezTo>
                <a:cubicBezTo>
                  <a:pt x="4917816" y="3313137"/>
                  <a:pt x="4744506" y="3384879"/>
                  <a:pt x="4616805" y="3512710"/>
                </a:cubicBezTo>
                <a:cubicBezTo>
                  <a:pt x="4616805" y="3512710"/>
                  <a:pt x="4616805" y="3512710"/>
                  <a:pt x="3605617" y="4524921"/>
                </a:cubicBezTo>
                <a:cubicBezTo>
                  <a:pt x="3477915" y="4654056"/>
                  <a:pt x="3406246" y="4826237"/>
                  <a:pt x="3406246" y="5007548"/>
                </a:cubicBezTo>
                <a:cubicBezTo>
                  <a:pt x="3406246" y="5007548"/>
                  <a:pt x="3406246" y="5007548"/>
                  <a:pt x="3406246" y="5961960"/>
                </a:cubicBezTo>
                <a:lnTo>
                  <a:pt x="3406246" y="6164262"/>
                </a:lnTo>
                <a:lnTo>
                  <a:pt x="0" y="6164262"/>
                </a:lnTo>
                <a:lnTo>
                  <a:pt x="0" y="6162486"/>
                </a:lnTo>
                <a:cubicBezTo>
                  <a:pt x="0" y="6138928"/>
                  <a:pt x="0" y="5950463"/>
                  <a:pt x="0" y="4442744"/>
                </a:cubicBezTo>
                <a:cubicBezTo>
                  <a:pt x="0" y="3720109"/>
                  <a:pt x="287980" y="3026170"/>
                  <a:pt x="798787" y="2514847"/>
                </a:cubicBezTo>
                <a:cubicBezTo>
                  <a:pt x="798787" y="2514847"/>
                  <a:pt x="798787" y="2514847"/>
                  <a:pt x="2608762" y="703040"/>
                </a:cubicBezTo>
                <a:cubicBezTo>
                  <a:pt x="2928017" y="383463"/>
                  <a:pt x="3318533" y="151525"/>
                  <a:pt x="3742771" y="22513"/>
                </a:cubicBezTo>
                <a:close/>
              </a:path>
            </a:pathLst>
          </a:custGeom>
          <a:noFill/>
        </p:spPr>
        <p:txBody>
          <a:bodyPr wrap="square" bIns="756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CC319398-E669-EC47-B5BD-102002C4BA6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99FC9311-A08B-1E4E-89A3-583E4E58C62E}"/>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069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page 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1218960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2" name="Title 1"/>
          <p:cNvSpPr>
            <a:spLocks noGrp="1"/>
          </p:cNvSpPr>
          <p:nvPr>
            <p:ph type="ctrTitle" hasCustomPrompt="1"/>
          </p:nvPr>
        </p:nvSpPr>
        <p:spPr>
          <a:xfrm>
            <a:off x="450850" y="433388"/>
            <a:ext cx="9382125" cy="2321242"/>
          </a:xfrm>
          <a:prstGeom prst="rect">
            <a:avLst/>
          </a:prstGeom>
        </p:spPr>
        <p:txBody>
          <a:bodyPr anchor="t"/>
          <a:lstStyle>
            <a:lvl1pPr algn="l">
              <a:lnSpc>
                <a:spcPct val="80000"/>
              </a:lnSpc>
              <a:defRPr sz="115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24A1151C-DC4B-4942-9DC0-5F4414361B4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F5074BBC-FB74-AC4F-8DCE-C9CC30D3743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39637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page O">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667A8970-B1FF-4230-9F99-E81E49FFCF9E}"/>
              </a:ext>
            </a:extLst>
          </p:cNvPr>
          <p:cNvSpPr/>
          <p:nvPr userDrawn="1"/>
        </p:nvSpPr>
        <p:spPr>
          <a:xfrm>
            <a:off x="0" y="0"/>
            <a:ext cx="12192000" cy="6858000"/>
          </a:xfrm>
          <a:custGeom>
            <a:avLst/>
            <a:gdLst>
              <a:gd name="connsiteX0" fmla="*/ 3524250 w 12192000"/>
              <a:gd name="connsiteY0" fmla="*/ 6857997 h 6858000"/>
              <a:gd name="connsiteX1" fmla="*/ 12192000 w 12192000"/>
              <a:gd name="connsiteY1" fmla="*/ 6857997 h 6858000"/>
              <a:gd name="connsiteX2" fmla="*/ 12192000 w 12192000"/>
              <a:gd name="connsiteY2" fmla="*/ 6858000 h 6858000"/>
              <a:gd name="connsiteX3" fmla="*/ 0 w 12192000"/>
              <a:gd name="connsiteY3" fmla="*/ 6858000 h 6858000"/>
              <a:gd name="connsiteX4" fmla="*/ 0 w 12192000"/>
              <a:gd name="connsiteY4" fmla="*/ 6857999 h 6858000"/>
              <a:gd name="connsiteX5" fmla="*/ 3524250 w 12192000"/>
              <a:gd name="connsiteY5" fmla="*/ 6857999 h 6858000"/>
              <a:gd name="connsiteX6" fmla="*/ 0 w 12192000"/>
              <a:gd name="connsiteY6" fmla="*/ 0 h 6858000"/>
              <a:gd name="connsiteX7" fmla="*/ 12192000 w 12192000"/>
              <a:gd name="connsiteY7" fmla="*/ 0 h 6858000"/>
              <a:gd name="connsiteX8" fmla="*/ 12192000 w 12192000"/>
              <a:gd name="connsiteY8" fmla="*/ 1339851 h 6858000"/>
              <a:gd name="connsiteX9" fmla="*/ 12187204 w 12192000"/>
              <a:gd name="connsiteY9" fmla="*/ 1339851 h 6858000"/>
              <a:gd name="connsiteX10" fmla="*/ 10536652 w 12192000"/>
              <a:gd name="connsiteY10" fmla="*/ 1339851 h 6858000"/>
              <a:gd name="connsiteX11" fmla="*/ 10152526 w 12192000"/>
              <a:gd name="connsiteY11" fmla="*/ 1724384 h 6858000"/>
              <a:gd name="connsiteX12" fmla="*/ 10152526 w 12192000"/>
              <a:gd name="connsiteY12" fmla="*/ 3279356 h 6858000"/>
              <a:gd name="connsiteX13" fmla="*/ 9926816 w 12192000"/>
              <a:gd name="connsiteY13" fmla="*/ 3823877 h 6858000"/>
              <a:gd name="connsiteX14" fmla="*/ 8784248 w 12192000"/>
              <a:gd name="connsiteY14" fmla="*/ 4969054 h 6858000"/>
              <a:gd name="connsiteX15" fmla="*/ 8240301 w 12192000"/>
              <a:gd name="connsiteY15" fmla="*/ 5195002 h 6858000"/>
              <a:gd name="connsiteX16" fmla="*/ 2844295 w 12192000"/>
              <a:gd name="connsiteY16" fmla="*/ 5195002 h 6858000"/>
              <a:gd name="connsiteX17" fmla="*/ 2819900 w 12192000"/>
              <a:gd name="connsiteY17" fmla="*/ 5197474 h 6858000"/>
              <a:gd name="connsiteX18" fmla="*/ 0 w 12192000"/>
              <a:gd name="connsiteY18" fmla="*/ 5197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3524250" y="6857997"/>
                </a:moveTo>
                <a:lnTo>
                  <a:pt x="12192000" y="6857997"/>
                </a:lnTo>
                <a:lnTo>
                  <a:pt x="12192000" y="6858000"/>
                </a:lnTo>
                <a:lnTo>
                  <a:pt x="0" y="6858000"/>
                </a:lnTo>
                <a:lnTo>
                  <a:pt x="0" y="6857999"/>
                </a:lnTo>
                <a:lnTo>
                  <a:pt x="3524250" y="6857999"/>
                </a:lnTo>
                <a:close/>
                <a:moveTo>
                  <a:pt x="0" y="0"/>
                </a:moveTo>
                <a:lnTo>
                  <a:pt x="12192000" y="0"/>
                </a:lnTo>
                <a:lnTo>
                  <a:pt x="12192000" y="1339851"/>
                </a:lnTo>
                <a:lnTo>
                  <a:pt x="12187204" y="1339851"/>
                </a:lnTo>
                <a:cubicBezTo>
                  <a:pt x="10536652" y="1339851"/>
                  <a:pt x="10536652" y="1339851"/>
                  <a:pt x="10536652" y="1339851"/>
                </a:cubicBezTo>
                <a:cubicBezTo>
                  <a:pt x="10323560" y="1339851"/>
                  <a:pt x="10152526" y="1512470"/>
                  <a:pt x="10152526" y="1724384"/>
                </a:cubicBezTo>
                <a:cubicBezTo>
                  <a:pt x="10152526" y="3279356"/>
                  <a:pt x="10152526" y="3279356"/>
                  <a:pt x="10152526" y="3279356"/>
                </a:cubicBezTo>
                <a:cubicBezTo>
                  <a:pt x="10152526" y="3482850"/>
                  <a:pt x="10071214" y="3679326"/>
                  <a:pt x="9926816" y="3823877"/>
                </a:cubicBezTo>
                <a:cubicBezTo>
                  <a:pt x="8784248" y="4969054"/>
                  <a:pt x="8784248" y="4969054"/>
                  <a:pt x="8784248" y="4969054"/>
                </a:cubicBezTo>
                <a:cubicBezTo>
                  <a:pt x="8639849" y="5113605"/>
                  <a:pt x="8444982" y="5195002"/>
                  <a:pt x="8240301" y="5195002"/>
                </a:cubicBezTo>
                <a:cubicBezTo>
                  <a:pt x="2844295" y="5195002"/>
                  <a:pt x="2844295" y="5195002"/>
                  <a:pt x="2844295" y="5195002"/>
                </a:cubicBezTo>
                <a:lnTo>
                  <a:pt x="2819900" y="5197474"/>
                </a:lnTo>
                <a:lnTo>
                  <a:pt x="0" y="5197474"/>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64122" y="1806576"/>
            <a:ext cx="9368853" cy="1685924"/>
          </a:xfrm>
          <a:prstGeom prst="rect">
            <a:avLst/>
          </a:prstGeom>
        </p:spPr>
        <p:txBody>
          <a:bodyPr anchor="t"/>
          <a:lstStyle>
            <a:lvl1pPr algn="l">
              <a:defRPr sz="6000" cap="all" baseline="0">
                <a:solidFill>
                  <a:schemeClr val="bg1"/>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CC7155B-5252-454D-BFB8-1C8B1F21BBA4}"/>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4FF676FD-42C8-AE4E-9D1D-0C026F1A6626}"/>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535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page 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4122" y="4316713"/>
            <a:ext cx="9022778" cy="1468932"/>
          </a:xfrm>
          <a:prstGeom prst="rect">
            <a:avLst/>
          </a:prstGeom>
        </p:spPr>
        <p:txBody>
          <a:bodyPr anchor="b"/>
          <a:lstStyle>
            <a:lvl1pPr algn="l">
              <a:defRPr sz="6000" cap="all" baseline="0">
                <a:solidFill>
                  <a:schemeClr val="tx2"/>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2" name="Picture Placeholder 21">
            <a:extLst>
              <a:ext uri="{FF2B5EF4-FFF2-40B4-BE49-F238E27FC236}">
                <a16:creationId xmlns:a16="http://schemas.microsoft.com/office/drawing/2014/main" id="{1147E0C7-7F80-4039-B346-7BACC4936E3A}"/>
              </a:ext>
            </a:extLst>
          </p:cNvPr>
          <p:cNvSpPr>
            <a:spLocks noGrp="1"/>
          </p:cNvSpPr>
          <p:nvPr>
            <p:ph type="pic" sz="quarter" idx="15" hasCustomPrompt="1"/>
          </p:nvPr>
        </p:nvSpPr>
        <p:spPr>
          <a:xfrm>
            <a:off x="0" y="0"/>
            <a:ext cx="12192000" cy="4316714"/>
          </a:xfrm>
          <a:custGeom>
            <a:avLst/>
            <a:gdLst>
              <a:gd name="connsiteX0" fmla="*/ 0 w 12182475"/>
              <a:gd name="connsiteY0" fmla="*/ 0 h 4316714"/>
              <a:gd name="connsiteX1" fmla="*/ 12182475 w 12182475"/>
              <a:gd name="connsiteY1" fmla="*/ 0 h 4316714"/>
              <a:gd name="connsiteX2" fmla="*/ 12182475 w 12182475"/>
              <a:gd name="connsiteY2" fmla="*/ 1445887 h 4316714"/>
              <a:gd name="connsiteX3" fmla="*/ 12154226 w 12182475"/>
              <a:gd name="connsiteY3" fmla="*/ 1445887 h 4316714"/>
              <a:gd name="connsiteX4" fmla="*/ 11353386 w 12182475"/>
              <a:gd name="connsiteY4" fmla="*/ 1445887 h 4316714"/>
              <a:gd name="connsiteX5" fmla="*/ 11068344 w 12182475"/>
              <a:gd name="connsiteY5" fmla="*/ 1732098 h 4316714"/>
              <a:gd name="connsiteX6" fmla="*/ 11068344 w 12182475"/>
              <a:gd name="connsiteY6" fmla="*/ 2886719 h 4316714"/>
              <a:gd name="connsiteX7" fmla="*/ 10900515 w 12182475"/>
              <a:gd name="connsiteY7" fmla="*/ 3292036 h 4316714"/>
              <a:gd name="connsiteX8" fmla="*/ 10051604 w 12182475"/>
              <a:gd name="connsiteY8" fmla="*/ 4142668 h 4316714"/>
              <a:gd name="connsiteX9" fmla="*/ 9647572 w 12182475"/>
              <a:gd name="connsiteY9" fmla="*/ 4310662 h 4316714"/>
              <a:gd name="connsiteX10" fmla="*/ 5637444 w 12182475"/>
              <a:gd name="connsiteY10" fmla="*/ 4310662 h 4316714"/>
              <a:gd name="connsiteX11" fmla="*/ 5580033 w 12182475"/>
              <a:gd name="connsiteY11" fmla="*/ 4316470 h 4316714"/>
              <a:gd name="connsiteX12" fmla="*/ 5579251 w 12182475"/>
              <a:gd name="connsiteY12" fmla="*/ 4316714 h 4316714"/>
              <a:gd name="connsiteX13" fmla="*/ 0 w 12182475"/>
              <a:gd name="connsiteY13" fmla="*/ 4316714 h 43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2475" h="4316714">
                <a:moveTo>
                  <a:pt x="0" y="0"/>
                </a:moveTo>
                <a:lnTo>
                  <a:pt x="12182475" y="0"/>
                </a:lnTo>
                <a:lnTo>
                  <a:pt x="12182475" y="1445887"/>
                </a:lnTo>
                <a:lnTo>
                  <a:pt x="12154226" y="1445887"/>
                </a:lnTo>
                <a:cubicBezTo>
                  <a:pt x="11978997" y="1445887"/>
                  <a:pt x="11724118" y="1445887"/>
                  <a:pt x="11353386" y="1445887"/>
                </a:cubicBezTo>
                <a:cubicBezTo>
                  <a:pt x="11196213" y="1445887"/>
                  <a:pt x="11068344" y="1573882"/>
                  <a:pt x="11068344" y="1732098"/>
                </a:cubicBezTo>
                <a:cubicBezTo>
                  <a:pt x="11068344" y="1732098"/>
                  <a:pt x="11068344" y="1732098"/>
                  <a:pt x="11068344" y="2886719"/>
                </a:cubicBezTo>
                <a:cubicBezTo>
                  <a:pt x="11068344" y="3038712"/>
                  <a:pt x="11007961" y="3184484"/>
                  <a:pt x="10900515" y="3292036"/>
                </a:cubicBezTo>
                <a:cubicBezTo>
                  <a:pt x="10900515" y="3292036"/>
                  <a:pt x="10900515" y="3292036"/>
                  <a:pt x="10051604" y="4142668"/>
                </a:cubicBezTo>
                <a:cubicBezTo>
                  <a:pt x="9945046" y="4250219"/>
                  <a:pt x="9799417" y="4310662"/>
                  <a:pt x="9647572" y="4310662"/>
                </a:cubicBezTo>
                <a:cubicBezTo>
                  <a:pt x="9647572" y="4310662"/>
                  <a:pt x="9647572" y="4310662"/>
                  <a:pt x="5637444" y="4310662"/>
                </a:cubicBezTo>
                <a:cubicBezTo>
                  <a:pt x="5617798" y="4310662"/>
                  <a:pt x="5598595" y="4312662"/>
                  <a:pt x="5580033" y="4316470"/>
                </a:cubicBezTo>
                <a:lnTo>
                  <a:pt x="5579251" y="4316714"/>
                </a:lnTo>
                <a:lnTo>
                  <a:pt x="0" y="4316714"/>
                </a:lnTo>
                <a:close/>
              </a:path>
            </a:pathLst>
          </a:custGeom>
          <a:solidFill>
            <a:schemeClr val="bg1"/>
          </a:solidFill>
        </p:spPr>
        <p:txBody>
          <a:bodyPr wrap="square" tIns="648000" anchor="ctr">
            <a:noAutofit/>
          </a:bodyPr>
          <a:lstStyle>
            <a:lvl1pPr marL="0" indent="0" algn="ctr">
              <a:buNone/>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C6B75521-899F-FF43-9D49-A16C6CEEB84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1425F07F-4B43-B248-A56F-FE20205641B4}"/>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9095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7861673" y="1684800"/>
            <a:ext cx="3455440" cy="313200"/>
          </a:xfrm>
          <a:prstGeom prst="rect">
            <a:avLst/>
          </a:prstGeom>
        </p:spPr>
        <p:txBody>
          <a:bodyPr/>
          <a:lstStyle>
            <a:lvl1pPr>
              <a:defRPr>
                <a:solidFill>
                  <a:srgbClr val="71004B"/>
                </a:solidFill>
              </a:defRPr>
            </a:lvl1pPr>
          </a:lstStyle>
          <a:p>
            <a:r>
              <a:rPr lang="en-US"/>
              <a:t>Click to edit Master title style</a:t>
            </a:r>
            <a:endParaRPr lang="en-GB"/>
          </a:p>
        </p:txBody>
      </p:sp>
      <p:sp>
        <p:nvSpPr>
          <p:cNvPr id="3" name="Content Placeholder 2"/>
          <p:cNvSpPr>
            <a:spLocks noGrp="1"/>
          </p:cNvSpPr>
          <p:nvPr>
            <p:ph sz="half" idx="1"/>
          </p:nvPr>
        </p:nvSpPr>
        <p:spPr>
          <a:xfrm>
            <a:off x="7861673"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0" y="0"/>
            <a:ext cx="7569200"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097F0BD8-1B0B-BD43-B084-9B30FABF0D7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95137311-425A-3749-B17F-AD44EB9A7A22}"/>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24762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B">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920302" y="1684800"/>
            <a:ext cx="3455440"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20302"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34" name="Picture Placeholder 33">
            <a:extLst>
              <a:ext uri="{FF2B5EF4-FFF2-40B4-BE49-F238E27FC236}">
                <a16:creationId xmlns:a16="http://schemas.microsoft.com/office/drawing/2014/main" id="{17E43FD9-9ABF-429E-B4A0-7364D4A93408}"/>
              </a:ext>
            </a:extLst>
          </p:cNvPr>
          <p:cNvSpPr>
            <a:spLocks noGrp="1"/>
          </p:cNvSpPr>
          <p:nvPr>
            <p:ph type="pic" sz="quarter" idx="15" hasCustomPrompt="1"/>
          </p:nvPr>
        </p:nvSpPr>
        <p:spPr>
          <a:xfrm>
            <a:off x="4622329" y="0"/>
            <a:ext cx="7569672" cy="6872470"/>
          </a:xfrm>
          <a:custGeom>
            <a:avLst/>
            <a:gdLst>
              <a:gd name="connsiteX0" fmla="*/ 7569670 w 7569672"/>
              <a:gd name="connsiteY0" fmla="*/ 6858000 h 6872470"/>
              <a:gd name="connsiteX1" fmla="*/ 7569671 w 7569672"/>
              <a:gd name="connsiteY1" fmla="*/ 6858000 h 6872470"/>
              <a:gd name="connsiteX2" fmla="*/ 7569671 w 7569672"/>
              <a:gd name="connsiteY2" fmla="*/ 6872470 h 6872470"/>
              <a:gd name="connsiteX3" fmla="*/ 7569670 w 7569672"/>
              <a:gd name="connsiteY3" fmla="*/ 6872470 h 6872470"/>
              <a:gd name="connsiteX4" fmla="*/ 0 w 7569672"/>
              <a:gd name="connsiteY4" fmla="*/ 5590664 h 6872470"/>
              <a:gd name="connsiteX5" fmla="*/ 1 w 7569672"/>
              <a:gd name="connsiteY5" fmla="*/ 5590664 h 6872470"/>
              <a:gd name="connsiteX6" fmla="*/ 1 w 7569672"/>
              <a:gd name="connsiteY6" fmla="*/ 6858000 h 6872470"/>
              <a:gd name="connsiteX7" fmla="*/ 0 w 7569672"/>
              <a:gd name="connsiteY7" fmla="*/ 6858000 h 6872470"/>
              <a:gd name="connsiteX8" fmla="*/ 1 w 7569672"/>
              <a:gd name="connsiteY8" fmla="*/ 0 h 6872470"/>
              <a:gd name="connsiteX9" fmla="*/ 7569672 w 7569672"/>
              <a:gd name="connsiteY9" fmla="*/ 0 h 6872470"/>
              <a:gd name="connsiteX10" fmla="*/ 7569672 w 7569672"/>
              <a:gd name="connsiteY10" fmla="*/ 6858000 h 6872470"/>
              <a:gd name="connsiteX11" fmla="*/ 7569671 w 7569672"/>
              <a:gd name="connsiteY11" fmla="*/ 6858000 h 6872470"/>
              <a:gd name="connsiteX12" fmla="*/ 7569671 w 7569672"/>
              <a:gd name="connsiteY12" fmla="*/ 2149608 h 6872470"/>
              <a:gd name="connsiteX13" fmla="*/ 7535745 w 7569672"/>
              <a:gd name="connsiteY13" fmla="*/ 2149608 h 6872470"/>
              <a:gd name="connsiteX14" fmla="*/ 6874520 w 7569672"/>
              <a:gd name="connsiteY14" fmla="*/ 2149608 h 6872470"/>
              <a:gd name="connsiteX15" fmla="*/ 6531846 w 7569672"/>
              <a:gd name="connsiteY15" fmla="*/ 2493607 h 6872470"/>
              <a:gd name="connsiteX16" fmla="*/ 6531846 w 7569672"/>
              <a:gd name="connsiteY16" fmla="*/ 3881359 h 6872470"/>
              <a:gd name="connsiteX17" fmla="*/ 6330084 w 7569672"/>
              <a:gd name="connsiteY17" fmla="*/ 4368514 h 6872470"/>
              <a:gd name="connsiteX18" fmla="*/ 5309531 w 7569672"/>
              <a:gd name="connsiteY18" fmla="*/ 5390899 h 6872470"/>
              <a:gd name="connsiteX19" fmla="*/ 4823808 w 7569672"/>
              <a:gd name="connsiteY19" fmla="*/ 5592813 h 6872470"/>
              <a:gd name="connsiteX20" fmla="*/ 2789978 w 7569672"/>
              <a:gd name="connsiteY20" fmla="*/ 5592813 h 6872470"/>
              <a:gd name="connsiteX21" fmla="*/ 2700739 w 7569672"/>
              <a:gd name="connsiteY21" fmla="*/ 5592813 h 6872470"/>
              <a:gd name="connsiteX22" fmla="*/ 2700739 w 7569672"/>
              <a:gd name="connsiteY22" fmla="*/ 5590664 h 6872470"/>
              <a:gd name="connsiteX23" fmla="*/ 1 w 7569672"/>
              <a:gd name="connsiteY23" fmla="*/ 5590664 h 68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69672" h="6872470">
                <a:moveTo>
                  <a:pt x="7569670" y="6858000"/>
                </a:moveTo>
                <a:lnTo>
                  <a:pt x="7569671" y="6858000"/>
                </a:lnTo>
                <a:lnTo>
                  <a:pt x="7569671" y="6872470"/>
                </a:lnTo>
                <a:lnTo>
                  <a:pt x="7569670" y="6872470"/>
                </a:lnTo>
                <a:close/>
                <a:moveTo>
                  <a:pt x="0" y="5590664"/>
                </a:moveTo>
                <a:lnTo>
                  <a:pt x="1" y="5590664"/>
                </a:lnTo>
                <a:lnTo>
                  <a:pt x="1" y="6858000"/>
                </a:lnTo>
                <a:lnTo>
                  <a:pt x="0" y="6858000"/>
                </a:lnTo>
                <a:close/>
                <a:moveTo>
                  <a:pt x="1" y="0"/>
                </a:moveTo>
                <a:lnTo>
                  <a:pt x="7569672" y="0"/>
                </a:lnTo>
                <a:lnTo>
                  <a:pt x="7569672" y="6858000"/>
                </a:lnTo>
                <a:lnTo>
                  <a:pt x="7569671" y="6858000"/>
                </a:lnTo>
                <a:lnTo>
                  <a:pt x="7569671" y="2149608"/>
                </a:lnTo>
                <a:lnTo>
                  <a:pt x="7535745" y="2149608"/>
                </a:lnTo>
                <a:cubicBezTo>
                  <a:pt x="7359209" y="2149608"/>
                  <a:pt x="7141935" y="2149608"/>
                  <a:pt x="6874520" y="2149608"/>
                </a:cubicBezTo>
                <a:cubicBezTo>
                  <a:pt x="6685569" y="2149608"/>
                  <a:pt x="6531846" y="2303446"/>
                  <a:pt x="6531846" y="2493607"/>
                </a:cubicBezTo>
                <a:cubicBezTo>
                  <a:pt x="6531846" y="2493607"/>
                  <a:pt x="6531846" y="2493607"/>
                  <a:pt x="6531846" y="3881359"/>
                </a:cubicBezTo>
                <a:cubicBezTo>
                  <a:pt x="6531846" y="4064042"/>
                  <a:pt x="6459254" y="4239247"/>
                  <a:pt x="6330084" y="4368514"/>
                </a:cubicBezTo>
                <a:cubicBezTo>
                  <a:pt x="6330084" y="4368514"/>
                  <a:pt x="6330084" y="4368514"/>
                  <a:pt x="5309531" y="5390899"/>
                </a:cubicBezTo>
                <a:cubicBezTo>
                  <a:pt x="5181429" y="5520166"/>
                  <a:pt x="5006356" y="5592813"/>
                  <a:pt x="4823808" y="5592813"/>
                </a:cubicBezTo>
                <a:cubicBezTo>
                  <a:pt x="4823808" y="5592813"/>
                  <a:pt x="4823808" y="5592813"/>
                  <a:pt x="2789978" y="5592813"/>
                </a:cubicBezTo>
                <a:lnTo>
                  <a:pt x="2700739" y="5592813"/>
                </a:lnTo>
                <a:lnTo>
                  <a:pt x="2700739" y="5590664"/>
                </a:lnTo>
                <a:lnTo>
                  <a:pt x="1" y="5590664"/>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4" name="Text Placeholder 9">
            <a:extLst>
              <a:ext uri="{FF2B5EF4-FFF2-40B4-BE49-F238E27FC236}">
                <a16:creationId xmlns:a16="http://schemas.microsoft.com/office/drawing/2014/main" id="{A44F2F33-806D-4543-9B27-423F65D66892}"/>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cxnSp>
        <p:nvCxnSpPr>
          <p:cNvPr id="15" name="Straight Connector 14">
            <a:extLst>
              <a:ext uri="{FF2B5EF4-FFF2-40B4-BE49-F238E27FC236}">
                <a16:creationId xmlns:a16="http://schemas.microsoft.com/office/drawing/2014/main" id="{38151F8E-BD67-4F08-91BE-60E29B5890D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8602B5-6C64-486B-8007-8CA07FC2CAD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71C7005B-C55E-B546-B4C9-25CADAFD343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34B5AE5F-B1A4-8F47-B3A6-DF00A106D3E7}"/>
              </a:ext>
            </a:extLst>
          </p:cNvPr>
          <p:cNvSpPr>
            <a:spLocks noGrp="1"/>
          </p:cNvSpPr>
          <p:nvPr>
            <p:ph type="body" sz="quarter" idx="17"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282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C">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61770" cy="312131"/>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sz="half" idx="1"/>
          </p:nvPr>
        </p:nvSpPr>
        <p:spPr>
          <a:xfrm>
            <a:off x="1306800" y="2088000"/>
            <a:ext cx="4261770" cy="3275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1"/>
                </a:solidFill>
              </a:defRPr>
            </a:lvl1pPr>
          </a:lstStyle>
          <a:p>
            <a:endParaRPr lang="en-GB" dirty="0"/>
          </a:p>
        </p:txBody>
      </p:sp>
      <p:sp>
        <p:nvSpPr>
          <p:cNvPr id="22" name="Picture Placeholder 21">
            <a:extLst>
              <a:ext uri="{FF2B5EF4-FFF2-40B4-BE49-F238E27FC236}">
                <a16:creationId xmlns:a16="http://schemas.microsoft.com/office/drawing/2014/main" id="{D8FBB3BA-0B3C-4A79-B30D-94B6B96F2CBB}"/>
              </a:ext>
            </a:extLst>
          </p:cNvPr>
          <p:cNvSpPr>
            <a:spLocks noGrp="1"/>
          </p:cNvSpPr>
          <p:nvPr>
            <p:ph type="pic" sz="quarter" idx="15" hasCustomPrompt="1"/>
          </p:nvPr>
        </p:nvSpPr>
        <p:spPr>
          <a:xfrm>
            <a:off x="6064250" y="0"/>
            <a:ext cx="6127750" cy="6858000"/>
          </a:xfrm>
          <a:custGeom>
            <a:avLst/>
            <a:gdLst>
              <a:gd name="connsiteX0" fmla="*/ 3628578 w 6127750"/>
              <a:gd name="connsiteY0" fmla="*/ 0 h 6858000"/>
              <a:gd name="connsiteX1" fmla="*/ 6127750 w 6127750"/>
              <a:gd name="connsiteY1" fmla="*/ 0 h 6858000"/>
              <a:gd name="connsiteX2" fmla="*/ 6127750 w 6127750"/>
              <a:gd name="connsiteY2" fmla="*/ 4539774 h 6858000"/>
              <a:gd name="connsiteX3" fmla="*/ 6116458 w 6127750"/>
              <a:gd name="connsiteY3" fmla="*/ 4539774 h 6858000"/>
              <a:gd name="connsiteX4" fmla="*/ 5628456 w 6127750"/>
              <a:gd name="connsiteY4" fmla="*/ 4539774 h 6858000"/>
              <a:gd name="connsiteX5" fmla="*/ 5481266 w 6127750"/>
              <a:gd name="connsiteY5" fmla="*/ 4687041 h 6858000"/>
              <a:gd name="connsiteX6" fmla="*/ 5481266 w 6127750"/>
              <a:gd name="connsiteY6" fmla="*/ 5292117 h 6858000"/>
              <a:gd name="connsiteX7" fmla="*/ 5391671 w 6127750"/>
              <a:gd name="connsiteY7" fmla="*/ 5503413 h 6858000"/>
              <a:gd name="connsiteX8" fmla="*/ 4950098 w 6127750"/>
              <a:gd name="connsiteY8" fmla="*/ 5945214 h 6858000"/>
              <a:gd name="connsiteX9" fmla="*/ 4738910 w 6127750"/>
              <a:gd name="connsiteY9" fmla="*/ 6031654 h 6858000"/>
              <a:gd name="connsiteX10" fmla="*/ 2643039 w 6127750"/>
              <a:gd name="connsiteY10" fmla="*/ 6031654 h 6858000"/>
              <a:gd name="connsiteX11" fmla="*/ 2492648 w 6127750"/>
              <a:gd name="connsiteY11" fmla="*/ 6182122 h 6858000"/>
              <a:gd name="connsiteX12" fmla="*/ 2492648 w 6127750"/>
              <a:gd name="connsiteY12" fmla="*/ 6858000 h 6858000"/>
              <a:gd name="connsiteX13" fmla="*/ 0 w 6127750"/>
              <a:gd name="connsiteY13" fmla="*/ 6858000 h 6858000"/>
              <a:gd name="connsiteX14" fmla="*/ 0 w 6127750"/>
              <a:gd name="connsiteY14" fmla="*/ 6829667 h 6858000"/>
              <a:gd name="connsiteX15" fmla="*/ 0 w 6127750"/>
              <a:gd name="connsiteY15" fmla="*/ 2244328 h 6858000"/>
              <a:gd name="connsiteX16" fmla="*/ 492770 w 6127750"/>
              <a:gd name="connsiteY16" fmla="*/ 2244328 h 6858000"/>
              <a:gd name="connsiteX17" fmla="*/ 639961 w 6127750"/>
              <a:gd name="connsiteY17" fmla="*/ 2093860 h 6858000"/>
              <a:gd name="connsiteX18" fmla="*/ 639961 w 6127750"/>
              <a:gd name="connsiteY18" fmla="*/ 1491986 h 6858000"/>
              <a:gd name="connsiteX19" fmla="*/ 729556 w 6127750"/>
              <a:gd name="connsiteY19" fmla="*/ 1280689 h 6858000"/>
              <a:gd name="connsiteX20" fmla="*/ 1171129 w 6127750"/>
              <a:gd name="connsiteY20" fmla="*/ 835687 h 6858000"/>
              <a:gd name="connsiteX21" fmla="*/ 1382316 w 6127750"/>
              <a:gd name="connsiteY21" fmla="*/ 749247 h 6858000"/>
              <a:gd name="connsiteX22" fmla="*/ 3478188 w 6127750"/>
              <a:gd name="connsiteY22" fmla="*/ 749247 h 6858000"/>
              <a:gd name="connsiteX23" fmla="*/ 3628578 w 6127750"/>
              <a:gd name="connsiteY23" fmla="*/ 598779 h 6858000"/>
              <a:gd name="connsiteX24" fmla="*/ 3628578 w 6127750"/>
              <a:gd name="connsiteY24" fmla="*/ 94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7750" h="6858000">
                <a:moveTo>
                  <a:pt x="3628578" y="0"/>
                </a:moveTo>
                <a:lnTo>
                  <a:pt x="6127750" y="0"/>
                </a:lnTo>
                <a:lnTo>
                  <a:pt x="6127750" y="4539774"/>
                </a:lnTo>
                <a:lnTo>
                  <a:pt x="6116458" y="4539774"/>
                </a:lnTo>
                <a:cubicBezTo>
                  <a:pt x="6071179" y="4539774"/>
                  <a:pt x="5950437" y="4539774"/>
                  <a:pt x="5628456" y="4539774"/>
                </a:cubicBezTo>
                <a:cubicBezTo>
                  <a:pt x="5548462" y="4539774"/>
                  <a:pt x="5481266" y="4607005"/>
                  <a:pt x="5481266" y="4687041"/>
                </a:cubicBezTo>
                <a:cubicBezTo>
                  <a:pt x="5481266" y="4687041"/>
                  <a:pt x="5481266" y="4687041"/>
                  <a:pt x="5481266" y="5292117"/>
                </a:cubicBezTo>
                <a:cubicBezTo>
                  <a:pt x="5481266" y="5368952"/>
                  <a:pt x="5449268" y="5445787"/>
                  <a:pt x="5391671" y="5503413"/>
                </a:cubicBezTo>
                <a:cubicBezTo>
                  <a:pt x="5391671" y="5503413"/>
                  <a:pt x="5391671" y="5503413"/>
                  <a:pt x="4950098" y="5945214"/>
                </a:cubicBezTo>
                <a:cubicBezTo>
                  <a:pt x="4892502" y="6002840"/>
                  <a:pt x="4815706" y="6031654"/>
                  <a:pt x="4738910" y="6031654"/>
                </a:cubicBezTo>
                <a:cubicBezTo>
                  <a:pt x="4738910" y="6031654"/>
                  <a:pt x="4738910" y="6031654"/>
                  <a:pt x="2643039" y="6031654"/>
                </a:cubicBezTo>
                <a:cubicBezTo>
                  <a:pt x="2559844" y="6031654"/>
                  <a:pt x="2492648" y="6098884"/>
                  <a:pt x="2492648" y="6182122"/>
                </a:cubicBezTo>
                <a:lnTo>
                  <a:pt x="2492648" y="6858000"/>
                </a:lnTo>
                <a:lnTo>
                  <a:pt x="0" y="6858000"/>
                </a:lnTo>
                <a:lnTo>
                  <a:pt x="0" y="6829667"/>
                </a:lnTo>
                <a:cubicBezTo>
                  <a:pt x="0" y="6611318"/>
                  <a:pt x="0" y="5737920"/>
                  <a:pt x="0" y="2244328"/>
                </a:cubicBezTo>
                <a:cubicBezTo>
                  <a:pt x="0" y="2244328"/>
                  <a:pt x="0" y="2244328"/>
                  <a:pt x="492770" y="2244328"/>
                </a:cubicBezTo>
                <a:cubicBezTo>
                  <a:pt x="575965" y="2244328"/>
                  <a:pt x="639961" y="2177098"/>
                  <a:pt x="639961" y="2093860"/>
                </a:cubicBezTo>
                <a:cubicBezTo>
                  <a:pt x="639961" y="2093860"/>
                  <a:pt x="639961" y="2093860"/>
                  <a:pt x="639961" y="1491986"/>
                </a:cubicBezTo>
                <a:cubicBezTo>
                  <a:pt x="639961" y="1411949"/>
                  <a:pt x="671959" y="1335114"/>
                  <a:pt x="729556" y="1280689"/>
                </a:cubicBezTo>
                <a:cubicBezTo>
                  <a:pt x="729556" y="1280689"/>
                  <a:pt x="729556" y="1280689"/>
                  <a:pt x="1171129" y="835687"/>
                </a:cubicBezTo>
                <a:cubicBezTo>
                  <a:pt x="1228725" y="781262"/>
                  <a:pt x="1305520" y="749247"/>
                  <a:pt x="1382316" y="749247"/>
                </a:cubicBezTo>
                <a:cubicBezTo>
                  <a:pt x="1382316" y="749247"/>
                  <a:pt x="1382316" y="749247"/>
                  <a:pt x="3478188" y="749247"/>
                </a:cubicBezTo>
                <a:cubicBezTo>
                  <a:pt x="3561382" y="749247"/>
                  <a:pt x="3628578" y="682017"/>
                  <a:pt x="3628578" y="598779"/>
                </a:cubicBezTo>
                <a:cubicBezTo>
                  <a:pt x="3628578" y="598779"/>
                  <a:pt x="3628578" y="598779"/>
                  <a:pt x="3628578" y="94936"/>
                </a:cubicBezTo>
                <a:close/>
              </a:path>
            </a:pathLst>
          </a:custGeom>
        </p:spPr>
        <p:txBody>
          <a:bodyPr wrap="square" tIns="792000" anchor="ctr">
            <a:noAutofit/>
          </a:bodyPr>
          <a:lstStyle>
            <a:lvl1pPr marL="0" indent="0" algn="ctr">
              <a:buNone/>
              <a:defRPr/>
            </a:lvl1pPr>
          </a:lstStyle>
          <a:p>
            <a:r>
              <a:rPr lang="en-GB" dirty="0"/>
              <a:t>Click the placeholder and paste image via Images Library</a:t>
            </a:r>
          </a:p>
          <a:p>
            <a:endParaRPr lang="en-GB" dirty="0"/>
          </a:p>
        </p:txBody>
      </p:sp>
      <p:cxnSp>
        <p:nvCxnSpPr>
          <p:cNvPr id="13" name="Straight Connector 12">
            <a:extLst>
              <a:ext uri="{FF2B5EF4-FFF2-40B4-BE49-F238E27FC236}">
                <a16:creationId xmlns:a16="http://schemas.microsoft.com/office/drawing/2014/main" id="{993CEDAA-1AB7-4019-8397-C9EFE60C1CD6}"/>
              </a:ext>
            </a:extLst>
          </p:cNvPr>
          <p:cNvCxnSpPr>
            <a:cxnSpLocks/>
          </p:cNvCxnSpPr>
          <p:nvPr userDrawn="1"/>
        </p:nvCxnSpPr>
        <p:spPr>
          <a:xfrm>
            <a:off x="11284744" y="6167142"/>
            <a:ext cx="4722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EA5FA224-F064-4E88-A355-12D2DAF28A59}"/>
              </a:ext>
            </a:extLst>
          </p:cNvPr>
          <p:cNvSpPr>
            <a:spLocks noGrp="1"/>
          </p:cNvSpPr>
          <p:nvPr>
            <p:ph type="body" sz="quarter" idx="16" hasCustomPrompt="1"/>
          </p:nvPr>
        </p:nvSpPr>
        <p:spPr>
          <a:xfrm>
            <a:off x="450000" y="439200"/>
            <a:ext cx="11307600" cy="14400"/>
          </a:xfrm>
          <a:solidFill>
            <a:schemeClr val="tx1"/>
          </a:solidFill>
        </p:spPr>
        <p:txBody>
          <a:bodyPr/>
          <a:lstStyle>
            <a:lvl1pPr marL="0" indent="0">
              <a:buNone/>
              <a:defRPr sz="100"/>
            </a:lvl1pPr>
          </a:lstStyle>
          <a:p>
            <a:pPr lvl="0"/>
            <a:r>
              <a:rPr lang="en-GB"/>
              <a:t>.</a:t>
            </a:r>
          </a:p>
        </p:txBody>
      </p:sp>
      <p:sp>
        <p:nvSpPr>
          <p:cNvPr id="26" name="Text Placeholder 9">
            <a:extLst>
              <a:ext uri="{FF2B5EF4-FFF2-40B4-BE49-F238E27FC236}">
                <a16:creationId xmlns:a16="http://schemas.microsoft.com/office/drawing/2014/main" id="{EC70F2F7-EC86-4D94-B9CE-F8F1F4054533}"/>
              </a:ext>
            </a:extLst>
          </p:cNvPr>
          <p:cNvSpPr>
            <a:spLocks noGrp="1"/>
          </p:cNvSpPr>
          <p:nvPr>
            <p:ph type="body" sz="quarter" idx="17" hasCustomPrompt="1"/>
          </p:nvPr>
        </p:nvSpPr>
        <p:spPr>
          <a:xfrm>
            <a:off x="450000" y="6166800"/>
            <a:ext cx="9032400" cy="14400"/>
          </a:xfrm>
          <a:solidFill>
            <a:schemeClr val="tx1"/>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176DC3AF-BCC8-B247-9832-27757B7FE0DB}"/>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tx1"/>
                </a:solidFill>
              </a:defRPr>
            </a:lvl1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923C61A9-D867-2249-973A-FF2B14EB6D58}"/>
              </a:ext>
            </a:extLst>
          </p:cNvPr>
          <p:cNvSpPr>
            <a:spLocks noGrp="1"/>
          </p:cNvSpPr>
          <p:nvPr>
            <p:ph type="body" sz="quarter" idx="18" hasCustomPrompt="1"/>
          </p:nvPr>
        </p:nvSpPr>
        <p:spPr>
          <a:xfrm>
            <a:off x="9483725" y="6115624"/>
            <a:ext cx="1801019" cy="93792"/>
          </a:xfrm>
        </p:spPr>
        <p:txBody>
          <a:bodyPr/>
          <a:lstStyle>
            <a:lvl1pPr marL="0" indent="0" algn="ctr">
              <a:buNone/>
              <a:defRPr sz="900" b="1">
                <a:solidFill>
                  <a:schemeClr val="tx1"/>
                </a:solidFill>
              </a:defRPr>
            </a:lvl1pPr>
          </a:lstStyle>
          <a:p>
            <a:pPr lvl="0"/>
            <a:r>
              <a:rPr lang="en-US"/>
              <a:t>Insert title name</a:t>
            </a:r>
          </a:p>
        </p:txBody>
      </p:sp>
    </p:spTree>
    <p:extLst>
      <p:ext uri="{BB962C8B-B14F-4D97-AF65-F5344CB8AC3E}">
        <p14:creationId xmlns:p14="http://schemas.microsoft.com/office/powerpoint/2010/main" val="218176919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page B">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Picture Placeholder 15">
            <a:extLst>
              <a:ext uri="{FF2B5EF4-FFF2-40B4-BE49-F238E27FC236}">
                <a16:creationId xmlns:a16="http://schemas.microsoft.com/office/drawing/2014/main" id="{ACADDFDE-0E8A-4930-9AD1-57E8E07A4DEF}"/>
              </a:ext>
            </a:extLst>
          </p:cNvPr>
          <p:cNvSpPr>
            <a:spLocks noGrp="1"/>
          </p:cNvSpPr>
          <p:nvPr>
            <p:ph type="pic" sz="quarter" idx="14" hasCustomPrompt="1"/>
          </p:nvPr>
        </p:nvSpPr>
        <p:spPr>
          <a:xfrm>
            <a:off x="6766530" y="1035051"/>
            <a:ext cx="5425470" cy="4067490"/>
          </a:xfrm>
          <a:custGeom>
            <a:avLst/>
            <a:gdLst>
              <a:gd name="connsiteX0" fmla="*/ 3232830 w 5425470"/>
              <a:gd name="connsiteY0" fmla="*/ 0 h 4067490"/>
              <a:gd name="connsiteX1" fmla="*/ 5425470 w 5425470"/>
              <a:gd name="connsiteY1" fmla="*/ 0 h 4067490"/>
              <a:gd name="connsiteX2" fmla="*/ 5425470 w 5425470"/>
              <a:gd name="connsiteY2" fmla="*/ 2442889 h 4067490"/>
              <a:gd name="connsiteX3" fmla="*/ 5239839 w 5425470"/>
              <a:gd name="connsiteY3" fmla="*/ 2442889 h 4067490"/>
              <a:gd name="connsiteX4" fmla="*/ 3652289 w 5425470"/>
              <a:gd name="connsiteY4" fmla="*/ 2442889 h 4067490"/>
              <a:gd name="connsiteX5" fmla="*/ 3307466 w 5425470"/>
              <a:gd name="connsiteY5" fmla="*/ 2585992 h 4067490"/>
              <a:gd name="connsiteX6" fmla="*/ 2582900 w 5425470"/>
              <a:gd name="connsiteY6" fmla="*/ 3311337 h 4067490"/>
              <a:gd name="connsiteX7" fmla="*/ 2439952 w 5425470"/>
              <a:gd name="connsiteY7" fmla="*/ 3656531 h 4067490"/>
              <a:gd name="connsiteX8" fmla="*/ 2439952 w 5425470"/>
              <a:gd name="connsiteY8" fmla="*/ 4007802 h 4067490"/>
              <a:gd name="connsiteX9" fmla="*/ 2439952 w 5425470"/>
              <a:gd name="connsiteY9" fmla="*/ 4067490 h 4067490"/>
              <a:gd name="connsiteX10" fmla="*/ 0 w 5425470"/>
              <a:gd name="connsiteY10" fmla="*/ 4067490 h 4067490"/>
              <a:gd name="connsiteX11" fmla="*/ 0 w 5425470"/>
              <a:gd name="connsiteY11" fmla="*/ 4019211 h 4067490"/>
              <a:gd name="connsiteX12" fmla="*/ 0 w 5425470"/>
              <a:gd name="connsiteY12" fmla="*/ 3252348 h 4067490"/>
              <a:gd name="connsiteX13" fmla="*/ 571796 w 5425470"/>
              <a:gd name="connsiteY13" fmla="*/ 1870478 h 4067490"/>
              <a:gd name="connsiteX14" fmla="*/ 1868156 w 5425470"/>
              <a:gd name="connsiteY14" fmla="*/ 571630 h 4067490"/>
              <a:gd name="connsiteX15" fmla="*/ 3055717 w 5425470"/>
              <a:gd name="connsiteY15" fmla="*/ 8805 h 406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5470" h="4067490">
                <a:moveTo>
                  <a:pt x="3232830" y="0"/>
                </a:moveTo>
                <a:lnTo>
                  <a:pt x="5425470" y="0"/>
                </a:lnTo>
                <a:lnTo>
                  <a:pt x="5425470" y="2442889"/>
                </a:lnTo>
                <a:lnTo>
                  <a:pt x="5239839" y="2442889"/>
                </a:lnTo>
                <a:cubicBezTo>
                  <a:pt x="4815991" y="2442889"/>
                  <a:pt x="4294331" y="2442889"/>
                  <a:pt x="3652289" y="2442889"/>
                </a:cubicBezTo>
                <a:cubicBezTo>
                  <a:pt x="3523526" y="2442889"/>
                  <a:pt x="3399128" y="2494231"/>
                  <a:pt x="3307466" y="2585992"/>
                </a:cubicBezTo>
                <a:cubicBezTo>
                  <a:pt x="3307466" y="2585992"/>
                  <a:pt x="3307466" y="2585992"/>
                  <a:pt x="2582900" y="3311337"/>
                </a:cubicBezTo>
                <a:cubicBezTo>
                  <a:pt x="2491238" y="3403097"/>
                  <a:pt x="2439952" y="3526537"/>
                  <a:pt x="2439952" y="3656531"/>
                </a:cubicBezTo>
                <a:cubicBezTo>
                  <a:pt x="2439952" y="3656531"/>
                  <a:pt x="2439952" y="3656531"/>
                  <a:pt x="2439952" y="4007802"/>
                </a:cubicBezTo>
                <a:lnTo>
                  <a:pt x="2439952" y="4067490"/>
                </a:lnTo>
                <a:lnTo>
                  <a:pt x="0" y="4067490"/>
                </a:lnTo>
                <a:lnTo>
                  <a:pt x="0" y="4019211"/>
                </a:lnTo>
                <a:cubicBezTo>
                  <a:pt x="0" y="3890072"/>
                  <a:pt x="0" y="3660491"/>
                  <a:pt x="0" y="3252348"/>
                </a:cubicBezTo>
                <a:cubicBezTo>
                  <a:pt x="0" y="2733464"/>
                  <a:pt x="205148" y="2236428"/>
                  <a:pt x="571796" y="1870478"/>
                </a:cubicBezTo>
                <a:cubicBezTo>
                  <a:pt x="571796" y="1870478"/>
                  <a:pt x="571796" y="1870478"/>
                  <a:pt x="1868156" y="571630"/>
                </a:cubicBezTo>
                <a:cubicBezTo>
                  <a:pt x="2188018" y="251424"/>
                  <a:pt x="2608971" y="53326"/>
                  <a:pt x="3055717" y="8805"/>
                </a:cubicBezTo>
                <a:close/>
              </a:path>
            </a:pathLst>
          </a:custGeom>
          <a:solidFill>
            <a:schemeClr val="bg1"/>
          </a:solidFill>
        </p:spPr>
        <p:txBody>
          <a:bodyPr wrap="square" tIns="0" bIns="792000" anchor="ctr">
            <a:noAutofit/>
          </a:bodyPr>
          <a:lstStyle>
            <a:lvl1pPr marL="0" indent="0" algn="ctr">
              <a:buNone/>
              <a:defRPr/>
            </a:lvl1pPr>
          </a:lstStyle>
          <a:p>
            <a:r>
              <a:rPr lang="en-GB" dirty="0"/>
              <a:t>Click on the placeholder and paste</a:t>
            </a:r>
            <a:br>
              <a:rPr lang="en-GB" dirty="0"/>
            </a:br>
            <a:r>
              <a:rPr lang="en-GB" dirty="0"/>
              <a:t>images via Images Library </a:t>
            </a:r>
          </a:p>
        </p:txBody>
      </p:sp>
      <p:sp>
        <p:nvSpPr>
          <p:cNvPr id="17" name="Title 1">
            <a:extLst>
              <a:ext uri="{FF2B5EF4-FFF2-40B4-BE49-F238E27FC236}">
                <a16:creationId xmlns:a16="http://schemas.microsoft.com/office/drawing/2014/main" id="{4FA10349-E015-4509-9B05-8174E3B009CF}"/>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chemeClr val="tx2"/>
                </a:solidFill>
              </a:defRPr>
            </a:lvl1pPr>
          </a:lstStyle>
          <a:p>
            <a:r>
              <a:rPr lang="en-GB"/>
              <a:t>Click to insert title</a:t>
            </a:r>
          </a:p>
        </p:txBody>
      </p:sp>
      <p:sp>
        <p:nvSpPr>
          <p:cNvPr id="18" name="Text Placeholder 11">
            <a:extLst>
              <a:ext uri="{FF2B5EF4-FFF2-40B4-BE49-F238E27FC236}">
                <a16:creationId xmlns:a16="http://schemas.microsoft.com/office/drawing/2014/main" id="{7F7C7316-78D8-4B57-8A40-D3F60792D69C}"/>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9" name="Freeform 5">
            <a:extLst>
              <a:ext uri="{FF2B5EF4-FFF2-40B4-BE49-F238E27FC236}">
                <a16:creationId xmlns:a16="http://schemas.microsoft.com/office/drawing/2014/main" id="{E8A79778-26A8-46CC-ABAF-9C1052A704D6}"/>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9750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D">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59895" cy="283700"/>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306800" y="2088000"/>
            <a:ext cx="4259895" cy="3525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5" name="Picture Placeholder 24">
            <a:extLst>
              <a:ext uri="{FF2B5EF4-FFF2-40B4-BE49-F238E27FC236}">
                <a16:creationId xmlns:a16="http://schemas.microsoft.com/office/drawing/2014/main" id="{192BF900-62A9-46B9-87F7-AF796B8988F8}"/>
              </a:ext>
            </a:extLst>
          </p:cNvPr>
          <p:cNvSpPr>
            <a:spLocks noGrp="1"/>
          </p:cNvSpPr>
          <p:nvPr>
            <p:ph type="pic" sz="quarter" idx="13" hasCustomPrompt="1"/>
          </p:nvPr>
        </p:nvSpPr>
        <p:spPr>
          <a:xfrm>
            <a:off x="5781674" y="1238195"/>
            <a:ext cx="6410327" cy="4921200"/>
          </a:xfrm>
          <a:custGeom>
            <a:avLst/>
            <a:gdLst>
              <a:gd name="connsiteX0" fmla="*/ 3319872 w 6410327"/>
              <a:gd name="connsiteY0" fmla="*/ 0 h 4921200"/>
              <a:gd name="connsiteX1" fmla="*/ 3325583 w 6410327"/>
              <a:gd name="connsiteY1" fmla="*/ 0 h 4921200"/>
              <a:gd name="connsiteX2" fmla="*/ 3339147 w 6410327"/>
              <a:gd name="connsiteY2" fmla="*/ 0 h 4921200"/>
              <a:gd name="connsiteX3" fmla="*/ 3365560 w 6410327"/>
              <a:gd name="connsiteY3" fmla="*/ 0 h 4921200"/>
              <a:gd name="connsiteX4" fmla="*/ 3409106 w 6410327"/>
              <a:gd name="connsiteY4" fmla="*/ 0 h 4921200"/>
              <a:gd name="connsiteX5" fmla="*/ 3474068 w 6410327"/>
              <a:gd name="connsiteY5" fmla="*/ 0 h 4921200"/>
              <a:gd name="connsiteX6" fmla="*/ 3564730 w 6410327"/>
              <a:gd name="connsiteY6" fmla="*/ 0 h 4921200"/>
              <a:gd name="connsiteX7" fmla="*/ 3685374 w 6410327"/>
              <a:gd name="connsiteY7" fmla="*/ 0 h 4921200"/>
              <a:gd name="connsiteX8" fmla="*/ 3840284 w 6410327"/>
              <a:gd name="connsiteY8" fmla="*/ 0 h 4921200"/>
              <a:gd name="connsiteX9" fmla="*/ 3931928 w 6410327"/>
              <a:gd name="connsiteY9" fmla="*/ 0 h 4921200"/>
              <a:gd name="connsiteX10" fmla="*/ 4033744 w 6410327"/>
              <a:gd name="connsiteY10" fmla="*/ 0 h 4921200"/>
              <a:gd name="connsiteX11" fmla="*/ 4146268 w 6410327"/>
              <a:gd name="connsiteY11" fmla="*/ 0 h 4921200"/>
              <a:gd name="connsiteX12" fmla="*/ 4270035 w 6410327"/>
              <a:gd name="connsiteY12" fmla="*/ 0 h 4921200"/>
              <a:gd name="connsiteX13" fmla="*/ 4405581 w 6410327"/>
              <a:gd name="connsiteY13" fmla="*/ 0 h 4921200"/>
              <a:gd name="connsiteX14" fmla="*/ 4553442 w 6410327"/>
              <a:gd name="connsiteY14" fmla="*/ 0 h 4921200"/>
              <a:gd name="connsiteX15" fmla="*/ 4714152 w 6410327"/>
              <a:gd name="connsiteY15" fmla="*/ 0 h 4921200"/>
              <a:gd name="connsiteX16" fmla="*/ 4888248 w 6410327"/>
              <a:gd name="connsiteY16" fmla="*/ 0 h 4921200"/>
              <a:gd name="connsiteX17" fmla="*/ 5076264 w 6410327"/>
              <a:gd name="connsiteY17" fmla="*/ 0 h 4921200"/>
              <a:gd name="connsiteX18" fmla="*/ 5278736 w 6410327"/>
              <a:gd name="connsiteY18" fmla="*/ 0 h 4921200"/>
              <a:gd name="connsiteX19" fmla="*/ 5496199 w 6410327"/>
              <a:gd name="connsiteY19" fmla="*/ 0 h 4921200"/>
              <a:gd name="connsiteX20" fmla="*/ 5729189 w 6410327"/>
              <a:gd name="connsiteY20" fmla="*/ 0 h 4921200"/>
              <a:gd name="connsiteX21" fmla="*/ 5978241 w 6410327"/>
              <a:gd name="connsiteY21" fmla="*/ 0 h 4921200"/>
              <a:gd name="connsiteX22" fmla="*/ 6243890 w 6410327"/>
              <a:gd name="connsiteY22" fmla="*/ 0 h 4921200"/>
              <a:gd name="connsiteX23" fmla="*/ 6410327 w 6410327"/>
              <a:gd name="connsiteY23" fmla="*/ 0 h 4921200"/>
              <a:gd name="connsiteX24" fmla="*/ 6410327 w 6410327"/>
              <a:gd name="connsiteY24" fmla="*/ 2528642 h 4921200"/>
              <a:gd name="connsiteX25" fmla="*/ 6390336 w 6410327"/>
              <a:gd name="connsiteY25" fmla="*/ 2528642 h 4921200"/>
              <a:gd name="connsiteX26" fmla="*/ 3740149 w 6410327"/>
              <a:gd name="connsiteY26" fmla="*/ 2528642 h 4921200"/>
              <a:gd name="connsiteX27" fmla="*/ 3386565 w 6410327"/>
              <a:gd name="connsiteY27" fmla="*/ 2676503 h 4921200"/>
              <a:gd name="connsiteX28" fmla="*/ 2644464 w 6410327"/>
              <a:gd name="connsiteY28" fmla="*/ 3427596 h 4921200"/>
              <a:gd name="connsiteX29" fmla="*/ 2498373 w 6410327"/>
              <a:gd name="connsiteY29" fmla="*/ 3785463 h 4921200"/>
              <a:gd name="connsiteX30" fmla="*/ 2498373 w 6410327"/>
              <a:gd name="connsiteY30" fmla="*/ 4263250 h 4921200"/>
              <a:gd name="connsiteX31" fmla="*/ 2498373 w 6410327"/>
              <a:gd name="connsiteY31" fmla="*/ 4341255 h 4921200"/>
              <a:gd name="connsiteX32" fmla="*/ 2498400 w 6410327"/>
              <a:gd name="connsiteY32" fmla="*/ 4341255 h 4921200"/>
              <a:gd name="connsiteX33" fmla="*/ 2498400 w 6410327"/>
              <a:gd name="connsiteY33" fmla="*/ 4921200 h 4921200"/>
              <a:gd name="connsiteX34" fmla="*/ 0 w 6410327"/>
              <a:gd name="connsiteY34" fmla="*/ 4921200 h 4921200"/>
              <a:gd name="connsiteX35" fmla="*/ 0 w 6410327"/>
              <a:gd name="connsiteY35" fmla="*/ 4341255 h 4921200"/>
              <a:gd name="connsiteX36" fmla="*/ 1 w 6410327"/>
              <a:gd name="connsiteY36" fmla="*/ 4341255 h 4921200"/>
              <a:gd name="connsiteX37" fmla="*/ 1 w 6410327"/>
              <a:gd name="connsiteY37" fmla="*/ 4265945 h 4921200"/>
              <a:gd name="connsiteX38" fmla="*/ 1 w 6410327"/>
              <a:gd name="connsiteY38" fmla="*/ 3366522 h 4921200"/>
              <a:gd name="connsiteX39" fmla="*/ 585425 w 6410327"/>
              <a:gd name="connsiteY39" fmla="*/ 1936126 h 4921200"/>
              <a:gd name="connsiteX40" fmla="*/ 1912950 w 6410327"/>
              <a:gd name="connsiteY40" fmla="*/ 592517 h 4921200"/>
              <a:gd name="connsiteX41" fmla="*/ 3319872 w 6410327"/>
              <a:gd name="connsiteY41" fmla="*/ 0 h 49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10327" h="4921200">
                <a:moveTo>
                  <a:pt x="3319872" y="0"/>
                </a:moveTo>
                <a:lnTo>
                  <a:pt x="3325583" y="0"/>
                </a:lnTo>
                <a:lnTo>
                  <a:pt x="3339147" y="0"/>
                </a:lnTo>
                <a:lnTo>
                  <a:pt x="3365560" y="0"/>
                </a:lnTo>
                <a:lnTo>
                  <a:pt x="3409106" y="0"/>
                </a:lnTo>
                <a:lnTo>
                  <a:pt x="3474068" y="0"/>
                </a:lnTo>
                <a:lnTo>
                  <a:pt x="3564730" y="0"/>
                </a:lnTo>
                <a:lnTo>
                  <a:pt x="3685374" y="0"/>
                </a:lnTo>
                <a:lnTo>
                  <a:pt x="3840284" y="0"/>
                </a:lnTo>
                <a:lnTo>
                  <a:pt x="3931928" y="0"/>
                </a:lnTo>
                <a:lnTo>
                  <a:pt x="4033744" y="0"/>
                </a:lnTo>
                <a:lnTo>
                  <a:pt x="4146268" y="0"/>
                </a:lnTo>
                <a:lnTo>
                  <a:pt x="4270035" y="0"/>
                </a:lnTo>
                <a:lnTo>
                  <a:pt x="4405581" y="0"/>
                </a:lnTo>
                <a:lnTo>
                  <a:pt x="4553442" y="0"/>
                </a:lnTo>
                <a:lnTo>
                  <a:pt x="4714152" y="0"/>
                </a:lnTo>
                <a:lnTo>
                  <a:pt x="4888248" y="0"/>
                </a:lnTo>
                <a:lnTo>
                  <a:pt x="5076264" y="0"/>
                </a:lnTo>
                <a:lnTo>
                  <a:pt x="5278736" y="0"/>
                </a:lnTo>
                <a:lnTo>
                  <a:pt x="5496199" y="0"/>
                </a:lnTo>
                <a:lnTo>
                  <a:pt x="5729189" y="0"/>
                </a:lnTo>
                <a:lnTo>
                  <a:pt x="5978241" y="0"/>
                </a:lnTo>
                <a:lnTo>
                  <a:pt x="6243890" y="0"/>
                </a:lnTo>
                <a:lnTo>
                  <a:pt x="6410327" y="0"/>
                </a:lnTo>
                <a:lnTo>
                  <a:pt x="6410327" y="2528642"/>
                </a:lnTo>
                <a:lnTo>
                  <a:pt x="6390336" y="2528642"/>
                </a:lnTo>
                <a:cubicBezTo>
                  <a:pt x="5876734" y="2528642"/>
                  <a:pt x="5054970" y="2528642"/>
                  <a:pt x="3740149" y="2528642"/>
                </a:cubicBezTo>
                <a:cubicBezTo>
                  <a:pt x="3607820" y="2528642"/>
                  <a:pt x="3480784" y="2582215"/>
                  <a:pt x="3386565" y="2676503"/>
                </a:cubicBezTo>
                <a:cubicBezTo>
                  <a:pt x="3386565" y="2676503"/>
                  <a:pt x="3386565" y="2676503"/>
                  <a:pt x="2644464" y="3427596"/>
                </a:cubicBezTo>
                <a:cubicBezTo>
                  <a:pt x="2551305" y="3522955"/>
                  <a:pt x="2498373" y="3651530"/>
                  <a:pt x="2498373" y="3785463"/>
                </a:cubicBezTo>
                <a:cubicBezTo>
                  <a:pt x="2498373" y="3785463"/>
                  <a:pt x="2498373" y="3785463"/>
                  <a:pt x="2498373" y="4263250"/>
                </a:cubicBezTo>
                <a:lnTo>
                  <a:pt x="2498373" y="4341255"/>
                </a:lnTo>
                <a:lnTo>
                  <a:pt x="2498400" y="4341255"/>
                </a:lnTo>
                <a:lnTo>
                  <a:pt x="2498400" y="4921200"/>
                </a:lnTo>
                <a:lnTo>
                  <a:pt x="0" y="4921200"/>
                </a:lnTo>
                <a:lnTo>
                  <a:pt x="0" y="4341255"/>
                </a:lnTo>
                <a:lnTo>
                  <a:pt x="1" y="4341255"/>
                </a:lnTo>
                <a:lnTo>
                  <a:pt x="1" y="4265945"/>
                </a:lnTo>
                <a:cubicBezTo>
                  <a:pt x="1" y="4047166"/>
                  <a:pt x="1" y="3755462"/>
                  <a:pt x="1" y="3366522"/>
                </a:cubicBezTo>
                <a:cubicBezTo>
                  <a:pt x="1" y="2829722"/>
                  <a:pt x="209610" y="2315422"/>
                  <a:pt x="585425" y="1936126"/>
                </a:cubicBezTo>
                <a:cubicBezTo>
                  <a:pt x="585425" y="1936126"/>
                  <a:pt x="585425" y="1936126"/>
                  <a:pt x="1912950" y="592517"/>
                </a:cubicBezTo>
                <a:cubicBezTo>
                  <a:pt x="2286647" y="214292"/>
                  <a:pt x="2791614" y="1072"/>
                  <a:pt x="3319872" y="0"/>
                </a:cubicBezTo>
                <a:close/>
              </a:path>
            </a:pathLst>
          </a:custGeom>
        </p:spPr>
        <p:txBody>
          <a:bodyPr wrap="square" tIns="0" bIns="720000" anchor="ctr" anchorCtr="0">
            <a:noAutofit/>
          </a:bodyPr>
          <a:lstStyle>
            <a:lvl1pPr marL="0" indent="0" algn="ctr">
              <a:buNone/>
              <a:defRPr sz="1400"/>
            </a:lvl1pPr>
          </a:lstStyle>
          <a:p>
            <a:r>
              <a:rPr lang="en-GB" dirty="0"/>
              <a:t>Click the placeholder and paste image via Images Library</a:t>
            </a:r>
          </a:p>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9" name="Slide Number Placeholder 5">
            <a:extLst>
              <a:ext uri="{FF2B5EF4-FFF2-40B4-BE49-F238E27FC236}">
                <a16:creationId xmlns:a16="http://schemas.microsoft.com/office/drawing/2014/main" id="{457B9C14-8376-4541-A94D-D4F45432478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B3CF30A0-7D0C-E548-977D-FDABF12977F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640528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6" name="Picture Placeholder 25">
            <a:extLst>
              <a:ext uri="{FF2B5EF4-FFF2-40B4-BE49-F238E27FC236}">
                <a16:creationId xmlns:a16="http://schemas.microsoft.com/office/drawing/2014/main" id="{9C1F3E16-A295-4956-A323-4F3338842D4D}"/>
              </a:ext>
            </a:extLst>
          </p:cNvPr>
          <p:cNvSpPr>
            <a:spLocks noGrp="1"/>
          </p:cNvSpPr>
          <p:nvPr>
            <p:ph type="pic" sz="quarter" idx="15" hasCustomPrompt="1"/>
          </p:nvPr>
        </p:nvSpPr>
        <p:spPr>
          <a:xfrm>
            <a:off x="0" y="0"/>
            <a:ext cx="12190413" cy="5925440"/>
          </a:xfrm>
          <a:custGeom>
            <a:avLst/>
            <a:gdLst>
              <a:gd name="connsiteX0" fmla="*/ 5615557 w 12190413"/>
              <a:gd name="connsiteY0" fmla="*/ 0 h 5925440"/>
              <a:gd name="connsiteX1" fmla="*/ 12190413 w 12190413"/>
              <a:gd name="connsiteY1" fmla="*/ 0 h 5925440"/>
              <a:gd name="connsiteX2" fmla="*/ 12190413 w 12190413"/>
              <a:gd name="connsiteY2" fmla="*/ 2443220 h 5925440"/>
              <a:gd name="connsiteX3" fmla="*/ 12062985 w 12190413"/>
              <a:gd name="connsiteY3" fmla="*/ 2443220 h 5925440"/>
              <a:gd name="connsiteX4" fmla="*/ 10119716 w 12190413"/>
              <a:gd name="connsiteY4" fmla="*/ 2443220 h 5925440"/>
              <a:gd name="connsiteX5" fmla="*/ 10119716 w 12190413"/>
              <a:gd name="connsiteY5" fmla="*/ 2446380 h 5925440"/>
              <a:gd name="connsiteX6" fmla="*/ 9033697 w 12190413"/>
              <a:gd name="connsiteY6" fmla="*/ 2446380 h 5925440"/>
              <a:gd name="connsiteX7" fmla="*/ 8686424 w 12190413"/>
              <a:gd name="connsiteY7" fmla="*/ 2794076 h 5925440"/>
              <a:gd name="connsiteX8" fmla="*/ 8686424 w 12190413"/>
              <a:gd name="connsiteY8" fmla="*/ 4195393 h 5925440"/>
              <a:gd name="connsiteX9" fmla="*/ 8483321 w 12190413"/>
              <a:gd name="connsiteY9" fmla="*/ 4687434 h 5925440"/>
              <a:gd name="connsiteX10" fmla="*/ 7452025 w 12190413"/>
              <a:gd name="connsiteY10" fmla="*/ 5719984 h 5925440"/>
              <a:gd name="connsiteX11" fmla="*/ 6960581 w 12190413"/>
              <a:gd name="connsiteY11" fmla="*/ 5924387 h 5925440"/>
              <a:gd name="connsiteX12" fmla="*/ 2086125 w 12190413"/>
              <a:gd name="connsiteY12" fmla="*/ 5924387 h 5925440"/>
              <a:gd name="connsiteX13" fmla="*/ 2061921 w 12190413"/>
              <a:gd name="connsiteY13" fmla="*/ 5925440 h 5925440"/>
              <a:gd name="connsiteX14" fmla="*/ 111803 w 12190413"/>
              <a:gd name="connsiteY14" fmla="*/ 5925440 h 5925440"/>
              <a:gd name="connsiteX15" fmla="*/ 0 w 12190413"/>
              <a:gd name="connsiteY15" fmla="*/ 5925440 h 5925440"/>
              <a:gd name="connsiteX16" fmla="*/ 0 w 12190413"/>
              <a:gd name="connsiteY16" fmla="*/ 2443220 h 5925440"/>
              <a:gd name="connsiteX17" fmla="*/ 48223 w 12190413"/>
              <a:gd name="connsiteY17" fmla="*/ 2443220 h 5925440"/>
              <a:gd name="connsiteX18" fmla="*/ 3910889 w 12190413"/>
              <a:gd name="connsiteY18" fmla="*/ 2443220 h 5925440"/>
              <a:gd name="connsiteX19" fmla="*/ 3910889 w 12190413"/>
              <a:gd name="connsiteY19" fmla="*/ 2440059 h 5925440"/>
              <a:gd name="connsiteX20" fmla="*/ 4865364 w 12190413"/>
              <a:gd name="connsiteY20" fmla="*/ 2440059 h 5925440"/>
              <a:gd name="connsiteX21" fmla="*/ 5212639 w 12190413"/>
              <a:gd name="connsiteY21" fmla="*/ 2092364 h 5925440"/>
              <a:gd name="connsiteX22" fmla="*/ 5212639 w 12190413"/>
              <a:gd name="connsiteY22" fmla="*/ 691046 h 5925440"/>
              <a:gd name="connsiteX23" fmla="*/ 5416793 w 12190413"/>
              <a:gd name="connsiteY23" fmla="*/ 199005 h 5925440"/>
              <a:gd name="connsiteX24" fmla="*/ 5600342 w 12190413"/>
              <a:gd name="connsiteY24" fmla="*/ 15233 h 59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0413" h="5925440">
                <a:moveTo>
                  <a:pt x="5615557" y="0"/>
                </a:moveTo>
                <a:lnTo>
                  <a:pt x="12190413" y="0"/>
                </a:lnTo>
                <a:lnTo>
                  <a:pt x="12190413" y="2443220"/>
                </a:lnTo>
                <a:lnTo>
                  <a:pt x="12062985" y="2443220"/>
                </a:lnTo>
                <a:cubicBezTo>
                  <a:pt x="11544166" y="2443220"/>
                  <a:pt x="10905619" y="2443220"/>
                  <a:pt x="10119716" y="2443220"/>
                </a:cubicBezTo>
                <a:cubicBezTo>
                  <a:pt x="10119716" y="2443220"/>
                  <a:pt x="10119716" y="2443220"/>
                  <a:pt x="10119716" y="2446380"/>
                </a:cubicBezTo>
                <a:cubicBezTo>
                  <a:pt x="10119716" y="2446380"/>
                  <a:pt x="10119716" y="2446380"/>
                  <a:pt x="9033697" y="2446380"/>
                </a:cubicBezTo>
                <a:cubicBezTo>
                  <a:pt x="8842170" y="2446380"/>
                  <a:pt x="8686424" y="2601263"/>
                  <a:pt x="8686424" y="2794076"/>
                </a:cubicBezTo>
                <a:cubicBezTo>
                  <a:pt x="8686424" y="2794076"/>
                  <a:pt x="8686424" y="2794076"/>
                  <a:pt x="8686424" y="4195393"/>
                </a:cubicBezTo>
                <a:cubicBezTo>
                  <a:pt x="8686424" y="4379777"/>
                  <a:pt x="8613812" y="4556785"/>
                  <a:pt x="8483321" y="4687434"/>
                </a:cubicBezTo>
                <a:cubicBezTo>
                  <a:pt x="8483321" y="4687434"/>
                  <a:pt x="8483321" y="4687434"/>
                  <a:pt x="7452025" y="5719984"/>
                </a:cubicBezTo>
                <a:cubicBezTo>
                  <a:pt x="7321534" y="5850633"/>
                  <a:pt x="7144741" y="5924387"/>
                  <a:pt x="6960581" y="5924387"/>
                </a:cubicBezTo>
                <a:lnTo>
                  <a:pt x="2086125" y="5924387"/>
                </a:lnTo>
                <a:cubicBezTo>
                  <a:pt x="2077706" y="5924387"/>
                  <a:pt x="2070340" y="5924387"/>
                  <a:pt x="2061921" y="5925440"/>
                </a:cubicBezTo>
                <a:cubicBezTo>
                  <a:pt x="2061921" y="5925440"/>
                  <a:pt x="2061921" y="5925440"/>
                  <a:pt x="111803" y="5925440"/>
                </a:cubicBezTo>
                <a:lnTo>
                  <a:pt x="0" y="5925440"/>
                </a:lnTo>
                <a:lnTo>
                  <a:pt x="0" y="2443220"/>
                </a:lnTo>
                <a:lnTo>
                  <a:pt x="48223" y="2443220"/>
                </a:lnTo>
                <a:cubicBezTo>
                  <a:pt x="502110" y="2443220"/>
                  <a:pt x="1539564" y="2443220"/>
                  <a:pt x="3910889" y="2443220"/>
                </a:cubicBezTo>
                <a:cubicBezTo>
                  <a:pt x="3910889" y="2443220"/>
                  <a:pt x="3910889" y="2443220"/>
                  <a:pt x="3910889" y="2440059"/>
                </a:cubicBezTo>
                <a:cubicBezTo>
                  <a:pt x="3910889" y="2440059"/>
                  <a:pt x="3910889" y="2440059"/>
                  <a:pt x="4865364" y="2440059"/>
                </a:cubicBezTo>
                <a:cubicBezTo>
                  <a:pt x="5056891" y="2440059"/>
                  <a:pt x="5212639" y="2285176"/>
                  <a:pt x="5212639" y="2092364"/>
                </a:cubicBezTo>
                <a:cubicBezTo>
                  <a:pt x="5212639" y="2092364"/>
                  <a:pt x="5212639" y="2092364"/>
                  <a:pt x="5212639" y="691046"/>
                </a:cubicBezTo>
                <a:cubicBezTo>
                  <a:pt x="5212639" y="505609"/>
                  <a:pt x="5286302" y="329654"/>
                  <a:pt x="5416793" y="199005"/>
                </a:cubicBezTo>
                <a:cubicBezTo>
                  <a:pt x="5416793" y="199005"/>
                  <a:pt x="5416793" y="199005"/>
                  <a:pt x="5600342" y="15233"/>
                </a:cubicBezTo>
                <a:close/>
              </a:path>
            </a:pathLst>
          </a:custGeom>
        </p:spPr>
        <p:txBody>
          <a:bodyPr wrap="square" tIns="756000" anchor="ctr" anchorCtr="0">
            <a:noAutofit/>
          </a:bodyPr>
          <a:lstStyle>
            <a:lvl1pPr marL="0" indent="0" algn="ctr">
              <a:buNone/>
              <a:defRPr/>
            </a:lvl1pPr>
          </a:lstStyle>
          <a:p>
            <a:r>
              <a:rPr lang="en-GB" dirty="0"/>
              <a:t>Click the placeholder and paste image via Images Library</a:t>
            </a:r>
          </a:p>
        </p:txBody>
      </p:sp>
      <p:cxnSp>
        <p:nvCxnSpPr>
          <p:cNvPr id="27" name="Straight Connector 26">
            <a:extLst>
              <a:ext uri="{FF2B5EF4-FFF2-40B4-BE49-F238E27FC236}">
                <a16:creationId xmlns:a16="http://schemas.microsoft.com/office/drawing/2014/main" id="{97BD2242-22E4-4C3D-97A7-1C43C62F7D1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41998C-C1E7-4C3E-94B7-BC437BE511B5}"/>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ADEFC2AB-26EF-7C46-A1EE-92E31A16F60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E2C78D93-B37B-4843-91FA-A9CB71DE0AF8}"/>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75705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lvl5pPr>
              <a:defRPr/>
            </a:lvl5pPr>
            <a:lvl6pPr>
              <a:buNone/>
              <a:defRPr/>
            </a:lvl6pPr>
            <a:lvl7pPr marL="0" indent="0">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82B1288-9799-8141-971F-670EB9353CF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88B1E7EB-5A77-9145-87DE-1923D3CA857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30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13E16C-D520-4B42-8955-558E1E6CF62E}"/>
              </a:ext>
            </a:extLst>
          </p:cNvPr>
          <p:cNvSpPr/>
          <p:nvPr userDrawn="1"/>
        </p:nvSpPr>
        <p:spPr>
          <a:xfrm>
            <a:off x="0" y="-9427"/>
            <a:ext cx="6096000" cy="6867427"/>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5" name="Straight Connector 14">
            <a:extLst>
              <a:ext uri="{FF2B5EF4-FFF2-40B4-BE49-F238E27FC236}">
                <a16:creationId xmlns:a16="http://schemas.microsoft.com/office/drawing/2014/main" id="{5CCD30BC-C98C-44FF-8590-3537A5827C9F}"/>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3E454-6651-4C44-BC7F-D64CD826791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688F9D-CDB5-4AE6-8DC8-AFD0BA0C6534}"/>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8" name="Slide Number Placeholder 5">
            <a:extLst>
              <a:ext uri="{FF2B5EF4-FFF2-40B4-BE49-F238E27FC236}">
                <a16:creationId xmlns:a16="http://schemas.microsoft.com/office/drawing/2014/main" id="{70004D42-6B12-D243-8EE1-5E1B743CD413}"/>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9" name="Text Placeholder 11">
            <a:extLst>
              <a:ext uri="{FF2B5EF4-FFF2-40B4-BE49-F238E27FC236}">
                <a16:creationId xmlns:a16="http://schemas.microsoft.com/office/drawing/2014/main" id="{8F214204-E9A7-E14B-A82B-E3F40502B0E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845237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F38A28E-9279-4D7A-9F7B-B0E1559F278C}"/>
              </a:ext>
            </a:extLst>
          </p:cNvPr>
          <p:cNvSpPr>
            <a:spLocks/>
          </p:cNvSpPr>
          <p:nvPr userDrawn="1"/>
        </p:nvSpPr>
        <p:spPr bwMode="auto">
          <a:xfrm>
            <a:off x="5525123" y="3169286"/>
            <a:ext cx="6666878" cy="3688714"/>
          </a:xfrm>
          <a:custGeom>
            <a:avLst/>
            <a:gdLst>
              <a:gd name="connsiteX0" fmla="*/ 6113694 w 6304869"/>
              <a:gd name="connsiteY0" fmla="*/ 0 h 3488418"/>
              <a:gd name="connsiteX1" fmla="*/ 6273318 w 6304869"/>
              <a:gd name="connsiteY1" fmla="*/ 0 h 3488418"/>
              <a:gd name="connsiteX2" fmla="*/ 6304869 w 6304869"/>
              <a:gd name="connsiteY2" fmla="*/ 0 h 3488418"/>
              <a:gd name="connsiteX3" fmla="*/ 6304869 w 6304869"/>
              <a:gd name="connsiteY3" fmla="*/ 3488418 h 3488418"/>
              <a:gd name="connsiteX4" fmla="*/ 0 w 6304869"/>
              <a:gd name="connsiteY4" fmla="*/ 3488418 h 3488418"/>
              <a:gd name="connsiteX5" fmla="*/ 0 w 6304869"/>
              <a:gd name="connsiteY5" fmla="*/ 3432890 h 3488418"/>
              <a:gd name="connsiteX6" fmla="*/ 0 w 6304869"/>
              <a:gd name="connsiteY6" fmla="*/ 3210068 h 3488418"/>
              <a:gd name="connsiteX7" fmla="*/ 291179 w 6304869"/>
              <a:gd name="connsiteY7" fmla="*/ 2917467 h 3488418"/>
              <a:gd name="connsiteX8" fmla="*/ 4376218 w 6304869"/>
              <a:gd name="connsiteY8" fmla="*/ 2917467 h 3488418"/>
              <a:gd name="connsiteX9" fmla="*/ 4787922 w 6304869"/>
              <a:gd name="connsiteY9" fmla="*/ 2746605 h 3488418"/>
              <a:gd name="connsiteX10" fmla="*/ 5651860 w 6304869"/>
              <a:gd name="connsiteY10" fmla="*/ 1880549 h 3488418"/>
              <a:gd name="connsiteX11" fmla="*/ 5822514 w 6304869"/>
              <a:gd name="connsiteY11" fmla="*/ 1467277 h 3488418"/>
              <a:gd name="connsiteX12" fmla="*/ 5822514 w 6304869"/>
              <a:gd name="connsiteY12" fmla="*/ 291533 h 3488418"/>
              <a:gd name="connsiteX13" fmla="*/ 6113694 w 6304869"/>
              <a:gd name="connsiteY13" fmla="*/ 0 h 34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869" h="3488418">
                <a:moveTo>
                  <a:pt x="6113694" y="0"/>
                </a:moveTo>
                <a:cubicBezTo>
                  <a:pt x="6113694" y="0"/>
                  <a:pt x="6113694" y="0"/>
                  <a:pt x="6273318" y="0"/>
                </a:cubicBezTo>
                <a:lnTo>
                  <a:pt x="6304869" y="0"/>
                </a:lnTo>
                <a:lnTo>
                  <a:pt x="6304869" y="3488418"/>
                </a:lnTo>
                <a:lnTo>
                  <a:pt x="0" y="3488418"/>
                </a:lnTo>
                <a:lnTo>
                  <a:pt x="0" y="3432890"/>
                </a:lnTo>
                <a:cubicBezTo>
                  <a:pt x="0" y="3365796"/>
                  <a:pt x="0" y="329176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7D8D6"/>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1040131" y="1143000"/>
            <a:ext cx="10123170" cy="547688"/>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040129" y="1806577"/>
            <a:ext cx="6012000"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67329" y="1807201"/>
            <a:ext cx="3880772"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p:cNvSpPr>
            <a:spLocks noGrp="1"/>
          </p:cNvSpPr>
          <p:nvPr>
            <p:ph type="dt" sz="half" idx="10"/>
          </p:nvPr>
        </p:nvSpPr>
        <p:spPr/>
        <p:txBody>
          <a:bodyPr/>
          <a:lstStyle/>
          <a:p>
            <a:endParaRPr lang="en-GB" dirty="0"/>
          </a:p>
        </p:txBody>
      </p:sp>
      <p:cxnSp>
        <p:nvCxnSpPr>
          <p:cNvPr id="12" name="Straight Connector 11">
            <a:extLst>
              <a:ext uri="{FF2B5EF4-FFF2-40B4-BE49-F238E27FC236}">
                <a16:creationId xmlns:a16="http://schemas.microsoft.com/office/drawing/2014/main" id="{408B514C-AF62-425E-BDDE-6B80DA685811}"/>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3" name="Slide Number Placeholder 5">
            <a:extLst>
              <a:ext uri="{FF2B5EF4-FFF2-40B4-BE49-F238E27FC236}">
                <a16:creationId xmlns:a16="http://schemas.microsoft.com/office/drawing/2014/main" id="{FC416E5F-B4A6-F447-AFC0-3071A78683B9}"/>
              </a:ext>
            </a:extLst>
          </p:cNvPr>
          <p:cNvSpPr txBox="1">
            <a:spLocks/>
          </p:cNvSpPr>
          <p:nvPr userDrawn="1"/>
        </p:nvSpPr>
        <p:spPr>
          <a:xfrm>
            <a:off x="11353800" y="6181983"/>
            <a:ext cx="403226" cy="256994"/>
          </a:xfrm>
          <a:prstGeom prst="rect">
            <a:avLst/>
          </a:prstGeom>
        </p:spPr>
        <p:txBody>
          <a:bodyPr vert="horz" lIns="0" tIns="0" rIns="0" bIns="0" rtlCol="0" anchor="ctr"/>
          <a:lstStyle>
            <a:defPPr>
              <a:defRPr lang="en-US"/>
            </a:defPPr>
            <a:lvl1pPr marL="0" algn="r" defTabSz="914400" rtl="0" eaLnBrk="1" latinLnBrk="0" hangingPunct="1">
              <a:defRPr sz="1400" b="1" kern="1200">
                <a:solidFill>
                  <a:srgbClr val="5F63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A6D36897-BBF8-6B40-A4D3-22EECD5A26A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427953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40129" y="1806577"/>
            <a:ext cx="4212000" cy="38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12701" y="1806575"/>
            <a:ext cx="5650600" cy="380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8" name="Slide Number Placeholder 5">
            <a:extLst>
              <a:ext uri="{FF2B5EF4-FFF2-40B4-BE49-F238E27FC236}">
                <a16:creationId xmlns:a16="http://schemas.microsoft.com/office/drawing/2014/main" id="{DF6C29AE-3EA6-6043-ACBF-E3CB04A6A37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9" name="Text Placeholder 11">
            <a:extLst>
              <a:ext uri="{FF2B5EF4-FFF2-40B4-BE49-F238E27FC236}">
                <a16:creationId xmlns:a16="http://schemas.microsoft.com/office/drawing/2014/main" id="{3E00298C-CF4E-4F45-B341-98E3FDAE2B67}"/>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695635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statement/quote">
    <p:spTree>
      <p:nvGrpSpPr>
        <p:cNvPr id="1" name=""/>
        <p:cNvGrpSpPr/>
        <p:nvPr/>
      </p:nvGrpSpPr>
      <p:grpSpPr>
        <a:xfrm>
          <a:off x="0" y="0"/>
          <a:ext cx="0" cy="0"/>
          <a:chOff x="0" y="0"/>
          <a:chExt cx="0" cy="0"/>
        </a:xfrm>
      </p:grpSpPr>
      <p:sp>
        <p:nvSpPr>
          <p:cNvPr id="2" name="Title 1"/>
          <p:cNvSpPr>
            <a:spLocks noGrp="1"/>
          </p:cNvSpPr>
          <p:nvPr>
            <p:ph type="title"/>
          </p:nvPr>
        </p:nvSpPr>
        <p:spPr>
          <a:xfrm>
            <a:off x="1304926" y="1683357"/>
            <a:ext cx="4261770" cy="312131"/>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sz="half" idx="1"/>
          </p:nvPr>
        </p:nvSpPr>
        <p:spPr>
          <a:xfrm>
            <a:off x="1304925" y="2089150"/>
            <a:ext cx="4261770" cy="352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CEC66F0-04A8-4CD4-9781-120A8D2D50DD}"/>
              </a:ext>
            </a:extLst>
          </p:cNvPr>
          <p:cNvSpPr>
            <a:spLocks noGrp="1"/>
          </p:cNvSpPr>
          <p:nvPr>
            <p:ph type="body" sz="quarter" idx="15" hasCustomPrompt="1"/>
          </p:nvPr>
        </p:nvSpPr>
        <p:spPr>
          <a:xfrm>
            <a:off x="6743700" y="1631950"/>
            <a:ext cx="3803650" cy="2946400"/>
          </a:xfrm>
          <a:custGeom>
            <a:avLst/>
            <a:gdLst>
              <a:gd name="connsiteX0" fmla="*/ 723557 w 3803650"/>
              <a:gd name="connsiteY0" fmla="*/ 0 h 2946400"/>
              <a:gd name="connsiteX1" fmla="*/ 3803650 w 3803650"/>
              <a:gd name="connsiteY1" fmla="*/ 0 h 2946400"/>
              <a:gd name="connsiteX2" fmla="*/ 3803650 w 3803650"/>
              <a:gd name="connsiteY2" fmla="*/ 2773569 h 2946400"/>
              <a:gd name="connsiteX3" fmla="*/ 3800547 w 3803650"/>
              <a:gd name="connsiteY3" fmla="*/ 2788693 h 2946400"/>
              <a:gd name="connsiteX4" fmla="*/ 3784260 w 3803650"/>
              <a:gd name="connsiteY4" fmla="*/ 2813760 h 2946400"/>
              <a:gd name="connsiteX5" fmla="*/ 3670908 w 3803650"/>
              <a:gd name="connsiteY5" fmla="*/ 2927291 h 2946400"/>
              <a:gd name="connsiteX6" fmla="*/ 3645881 w 3803650"/>
              <a:gd name="connsiteY6" fmla="*/ 2944002 h 2946400"/>
              <a:gd name="connsiteX7" fmla="*/ 3633395 w 3803650"/>
              <a:gd name="connsiteY7" fmla="*/ 2946400 h 2946400"/>
              <a:gd name="connsiteX8" fmla="*/ 0 w 3803650"/>
              <a:gd name="connsiteY8" fmla="*/ 2946400 h 2946400"/>
              <a:gd name="connsiteX9" fmla="*/ 0 w 3803650"/>
              <a:gd name="connsiteY9" fmla="*/ 346348 h 2946400"/>
              <a:gd name="connsiteX10" fmla="*/ 1926 w 3803650"/>
              <a:gd name="connsiteY10" fmla="*/ 341661 h 2946400"/>
              <a:gd name="connsiteX11" fmla="*/ 1926 w 3803650"/>
              <a:gd name="connsiteY11" fmla="*/ 192164 h 2946400"/>
              <a:gd name="connsiteX12" fmla="*/ 23528 w 3803650"/>
              <a:gd name="connsiteY12" fmla="*/ 139582 h 2946400"/>
              <a:gd name="connsiteX13" fmla="*/ 133599 w 3803650"/>
              <a:gd name="connsiteY13" fmla="*/ 28232 h 2946400"/>
              <a:gd name="connsiteX14" fmla="*/ 186062 w 3803650"/>
              <a:gd name="connsiteY14" fmla="*/ 6581 h 2946400"/>
              <a:gd name="connsiteX15" fmla="*/ 707610 w 3803650"/>
              <a:gd name="connsiteY15" fmla="*/ 6581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3650" h="2946400">
                <a:moveTo>
                  <a:pt x="723557" y="0"/>
                </a:moveTo>
                <a:lnTo>
                  <a:pt x="3803650" y="0"/>
                </a:lnTo>
                <a:lnTo>
                  <a:pt x="3803650" y="2773569"/>
                </a:lnTo>
                <a:lnTo>
                  <a:pt x="3800547" y="2788693"/>
                </a:lnTo>
                <a:cubicBezTo>
                  <a:pt x="3796707" y="2797845"/>
                  <a:pt x="3791146" y="2806333"/>
                  <a:pt x="3784260" y="2813760"/>
                </a:cubicBezTo>
                <a:cubicBezTo>
                  <a:pt x="3670908" y="2927291"/>
                  <a:pt x="3670908" y="2927291"/>
                  <a:pt x="3670908" y="2927291"/>
                </a:cubicBezTo>
                <a:cubicBezTo>
                  <a:pt x="3663492" y="2934718"/>
                  <a:pt x="3655018" y="2940288"/>
                  <a:pt x="3645881" y="2944002"/>
                </a:cubicBezTo>
                <a:lnTo>
                  <a:pt x="3633395" y="2946400"/>
                </a:lnTo>
                <a:lnTo>
                  <a:pt x="0" y="2946400"/>
                </a:lnTo>
                <a:lnTo>
                  <a:pt x="0" y="346348"/>
                </a:lnTo>
                <a:lnTo>
                  <a:pt x="1926" y="341661"/>
                </a:lnTo>
                <a:cubicBezTo>
                  <a:pt x="1926" y="192164"/>
                  <a:pt x="1926" y="192164"/>
                  <a:pt x="1926" y="192164"/>
                </a:cubicBezTo>
                <a:cubicBezTo>
                  <a:pt x="1926" y="171544"/>
                  <a:pt x="10155" y="152985"/>
                  <a:pt x="23528" y="139582"/>
                </a:cubicBezTo>
                <a:cubicBezTo>
                  <a:pt x="133599" y="28232"/>
                  <a:pt x="133599" y="28232"/>
                  <a:pt x="133599" y="28232"/>
                </a:cubicBezTo>
                <a:cubicBezTo>
                  <a:pt x="148001" y="14829"/>
                  <a:pt x="166517" y="6581"/>
                  <a:pt x="186062" y="6581"/>
                </a:cubicBezTo>
                <a:cubicBezTo>
                  <a:pt x="707610" y="6581"/>
                  <a:pt x="707610" y="6581"/>
                  <a:pt x="707610" y="6581"/>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2200"/>
            </a:lvl1pPr>
          </a:lstStyle>
          <a:p>
            <a:pPr lvl="0"/>
            <a:r>
              <a:rPr lang="en-GB"/>
              <a:t>Click to insert text</a:t>
            </a:r>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15" name="Freeform 5">
            <a:extLst>
              <a:ext uri="{FF2B5EF4-FFF2-40B4-BE49-F238E27FC236}">
                <a16:creationId xmlns:a16="http://schemas.microsoft.com/office/drawing/2014/main" id="{70E220D6-646D-4916-90EA-9E6EF10AC6CA}"/>
              </a:ext>
            </a:extLst>
          </p:cNvPr>
          <p:cNvSpPr>
            <a:spLocks/>
          </p:cNvSpPr>
          <p:nvPr userDrawn="1"/>
        </p:nvSpPr>
        <p:spPr bwMode="auto">
          <a:xfrm>
            <a:off x="9785349" y="4198489"/>
            <a:ext cx="1147286" cy="766066"/>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
            <a:extLst>
              <a:ext uri="{FF2B5EF4-FFF2-40B4-BE49-F238E27FC236}">
                <a16:creationId xmlns:a16="http://schemas.microsoft.com/office/drawing/2014/main" id="{EF3028C4-9692-4F88-8F55-EE49D046AAC4}"/>
              </a:ext>
            </a:extLst>
          </p:cNvPr>
          <p:cNvSpPr>
            <a:spLocks/>
          </p:cNvSpPr>
          <p:nvPr userDrawn="1"/>
        </p:nvSpPr>
        <p:spPr bwMode="auto">
          <a:xfrm>
            <a:off x="6374267" y="1266334"/>
            <a:ext cx="1114076" cy="744394"/>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11" name="Slide Number Placeholder 5">
            <a:extLst>
              <a:ext uri="{FF2B5EF4-FFF2-40B4-BE49-F238E27FC236}">
                <a16:creationId xmlns:a16="http://schemas.microsoft.com/office/drawing/2014/main" id="{63FA4753-7A63-064C-9DB7-E3E0AFD3D7D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0C5B9971-A1B3-2341-BAE8-89C8FC21ADC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5485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Quote A">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588DC6-0639-49A7-8C25-FC3C23D35E46}"/>
              </a:ext>
            </a:extLst>
          </p:cNvPr>
          <p:cNvSpPr>
            <a:spLocks noGrp="1"/>
          </p:cNvSpPr>
          <p:nvPr>
            <p:ph type="body" sz="quarter" idx="13" hasCustomPrompt="1"/>
          </p:nvPr>
        </p:nvSpPr>
        <p:spPr>
          <a:xfrm>
            <a:off x="2000250" y="1771650"/>
            <a:ext cx="8248650" cy="2937011"/>
          </a:xfrm>
          <a:custGeom>
            <a:avLst/>
            <a:gdLst>
              <a:gd name="connsiteX0" fmla="*/ 771962 w 8248650"/>
              <a:gd name="connsiteY0" fmla="*/ 0 h 2937011"/>
              <a:gd name="connsiteX1" fmla="*/ 8248650 w 8248650"/>
              <a:gd name="connsiteY1" fmla="*/ 0 h 2937011"/>
              <a:gd name="connsiteX2" fmla="*/ 8248650 w 8248650"/>
              <a:gd name="connsiteY2" fmla="*/ 2567166 h 2937011"/>
              <a:gd name="connsiteX3" fmla="*/ 8245024 w 8248650"/>
              <a:gd name="connsiteY3" fmla="*/ 2568660 h 2937011"/>
              <a:gd name="connsiteX4" fmla="*/ 8233834 w 8248650"/>
              <a:gd name="connsiteY4" fmla="*/ 2595854 h 2937011"/>
              <a:gd name="connsiteX5" fmla="*/ 8233834 w 8248650"/>
              <a:gd name="connsiteY5" fmla="*/ 2751547 h 2937011"/>
              <a:gd name="connsiteX6" fmla="*/ 8211455 w 8248650"/>
              <a:gd name="connsiteY6" fmla="*/ 2805934 h 2937011"/>
              <a:gd name="connsiteX7" fmla="*/ 8097429 w 8248650"/>
              <a:gd name="connsiteY7" fmla="*/ 2920038 h 2937011"/>
              <a:gd name="connsiteX8" fmla="*/ 8072253 w 8248650"/>
              <a:gd name="connsiteY8" fmla="*/ 2936834 h 2937011"/>
              <a:gd name="connsiteX9" fmla="*/ 8071327 w 8248650"/>
              <a:gd name="connsiteY9" fmla="*/ 2937011 h 2937011"/>
              <a:gd name="connsiteX10" fmla="*/ 0 w 8248650"/>
              <a:gd name="connsiteY10" fmla="*/ 2937011 h 2937011"/>
              <a:gd name="connsiteX11" fmla="*/ 0 w 8248650"/>
              <a:gd name="connsiteY11" fmla="*/ 392721 h 2937011"/>
              <a:gd name="connsiteX12" fmla="*/ 5308 w 8248650"/>
              <a:gd name="connsiteY12" fmla="*/ 390533 h 2937011"/>
              <a:gd name="connsiteX13" fmla="*/ 16405 w 8248650"/>
              <a:gd name="connsiteY13" fmla="*/ 363565 h 2937011"/>
              <a:gd name="connsiteX14" fmla="*/ 16405 w 8248650"/>
              <a:gd name="connsiteY14" fmla="*/ 210212 h 2937011"/>
              <a:gd name="connsiteX15" fmla="*/ 38599 w 8248650"/>
              <a:gd name="connsiteY15" fmla="*/ 156275 h 2937011"/>
              <a:gd name="connsiteX16" fmla="*/ 151684 w 8248650"/>
              <a:gd name="connsiteY16" fmla="*/ 42054 h 2937011"/>
              <a:gd name="connsiteX17" fmla="*/ 205585 w 8248650"/>
              <a:gd name="connsiteY17" fmla="*/ 19844 h 2937011"/>
              <a:gd name="connsiteX18" fmla="*/ 741416 w 8248650"/>
              <a:gd name="connsiteY18" fmla="*/ 19844 h 2937011"/>
              <a:gd name="connsiteX19" fmla="*/ 768366 w 8248650"/>
              <a:gd name="connsiteY19" fmla="*/ 8739 h 293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8650" h="2937011">
                <a:moveTo>
                  <a:pt x="771962" y="0"/>
                </a:moveTo>
                <a:lnTo>
                  <a:pt x="8248650" y="0"/>
                </a:lnTo>
                <a:lnTo>
                  <a:pt x="8248650" y="2567166"/>
                </a:lnTo>
                <a:lnTo>
                  <a:pt x="8245024" y="2568660"/>
                </a:lnTo>
                <a:cubicBezTo>
                  <a:pt x="8238097" y="2575592"/>
                  <a:pt x="8233834" y="2585190"/>
                  <a:pt x="8233834" y="2595854"/>
                </a:cubicBezTo>
                <a:cubicBezTo>
                  <a:pt x="8233834" y="2751547"/>
                  <a:pt x="8233834" y="2751547"/>
                  <a:pt x="8233834" y="2751547"/>
                </a:cubicBezTo>
                <a:cubicBezTo>
                  <a:pt x="8233834" y="2771809"/>
                  <a:pt x="8225309" y="2791004"/>
                  <a:pt x="8211455" y="2805934"/>
                </a:cubicBezTo>
                <a:cubicBezTo>
                  <a:pt x="8097429" y="2920038"/>
                  <a:pt x="8097429" y="2920038"/>
                  <a:pt x="8097429" y="2920038"/>
                </a:cubicBezTo>
                <a:cubicBezTo>
                  <a:pt x="8089969" y="2927502"/>
                  <a:pt x="8081444" y="2933101"/>
                  <a:pt x="8072253" y="2936834"/>
                </a:cubicBezTo>
                <a:lnTo>
                  <a:pt x="8071327" y="2937011"/>
                </a:lnTo>
                <a:lnTo>
                  <a:pt x="0" y="2937011"/>
                </a:lnTo>
                <a:lnTo>
                  <a:pt x="0" y="392721"/>
                </a:lnTo>
                <a:lnTo>
                  <a:pt x="5308" y="390533"/>
                </a:lnTo>
                <a:cubicBezTo>
                  <a:pt x="12178" y="383659"/>
                  <a:pt x="16405" y="374141"/>
                  <a:pt x="16405" y="363565"/>
                </a:cubicBezTo>
                <a:cubicBezTo>
                  <a:pt x="16405" y="210212"/>
                  <a:pt x="16405" y="210212"/>
                  <a:pt x="16405" y="210212"/>
                </a:cubicBezTo>
                <a:cubicBezTo>
                  <a:pt x="16405" y="189060"/>
                  <a:pt x="24860" y="170023"/>
                  <a:pt x="38599" y="156275"/>
                </a:cubicBezTo>
                <a:cubicBezTo>
                  <a:pt x="151684" y="42054"/>
                  <a:pt x="151684" y="42054"/>
                  <a:pt x="151684" y="42054"/>
                </a:cubicBezTo>
                <a:cubicBezTo>
                  <a:pt x="166480" y="28305"/>
                  <a:pt x="185504" y="19844"/>
                  <a:pt x="205585" y="19844"/>
                </a:cubicBezTo>
                <a:cubicBezTo>
                  <a:pt x="741416" y="19844"/>
                  <a:pt x="741416" y="19844"/>
                  <a:pt x="741416" y="19844"/>
                </a:cubicBezTo>
                <a:cubicBezTo>
                  <a:pt x="751985" y="19844"/>
                  <a:pt x="761496" y="15614"/>
                  <a:pt x="768366" y="8739"/>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3200"/>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pic>
        <p:nvPicPr>
          <p:cNvPr id="19" name="Picture 18">
            <a:extLst>
              <a:ext uri="{FF2B5EF4-FFF2-40B4-BE49-F238E27FC236}">
                <a16:creationId xmlns:a16="http://schemas.microsoft.com/office/drawing/2014/main" id="{326DDB60-9032-4F0E-90CD-DE5CF0EFB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343" y="4329112"/>
            <a:ext cx="1154032" cy="772075"/>
          </a:xfrm>
          <a:prstGeom prst="rect">
            <a:avLst/>
          </a:prstGeom>
        </p:spPr>
      </p:pic>
      <p:pic>
        <p:nvPicPr>
          <p:cNvPr id="20" name="Picture 19">
            <a:extLst>
              <a:ext uri="{FF2B5EF4-FFF2-40B4-BE49-F238E27FC236}">
                <a16:creationId xmlns:a16="http://schemas.microsoft.com/office/drawing/2014/main" id="{E9E73B74-624E-42E2-8581-0C4B9230B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6748" y="1409006"/>
            <a:ext cx="1144552" cy="765733"/>
          </a:xfrm>
          <a:prstGeom prst="rect">
            <a:avLst/>
          </a:prstGeom>
        </p:spPr>
      </p:pic>
      <p:sp>
        <p:nvSpPr>
          <p:cNvPr id="2"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8EEAB7F0-06AB-4540-A876-958137A81FE0}"/>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254B48FE-F361-E740-A722-C7B166C0CDB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1341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Quote B">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chemeClr val="bg1"/>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238EF27C-E6E8-3F4C-B33B-487DAC288B31}"/>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B8951BAD-AB0C-9D4E-A881-23332CF9C575}"/>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40230793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Quote C">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rgbClr val="71004B"/>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A3BFB498-4093-9045-928C-20D68919C6A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E0377708-99E4-6C48-8D3D-0242E48894CB}"/>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77713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page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929" y="4094831"/>
            <a:ext cx="9368853" cy="97263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5392016"/>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0" y="0"/>
            <a:ext cx="12192000" cy="3759200"/>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4126" h="3759200">
                <a:moveTo>
                  <a:pt x="0" y="0"/>
                </a:moveTo>
                <a:lnTo>
                  <a:pt x="12234126" y="0"/>
                </a:lnTo>
                <a:lnTo>
                  <a:pt x="12234126" y="902590"/>
                </a:lnTo>
                <a:lnTo>
                  <a:pt x="12080500" y="902590"/>
                </a:lnTo>
                <a:cubicBezTo>
                  <a:pt x="11257011" y="902590"/>
                  <a:pt x="11257011" y="902590"/>
                  <a:pt x="11257011" y="902590"/>
                </a:cubicBezTo>
                <a:cubicBezTo>
                  <a:pt x="11098313" y="902590"/>
                  <a:pt x="10970937" y="1031146"/>
                  <a:pt x="10970937" y="1188967"/>
                </a:cubicBezTo>
                <a:cubicBezTo>
                  <a:pt x="10970937" y="2347016"/>
                  <a:pt x="10970937" y="2347016"/>
                  <a:pt x="10970937" y="2347016"/>
                </a:cubicBezTo>
                <a:cubicBezTo>
                  <a:pt x="10970937" y="2498566"/>
                  <a:pt x="10910380" y="2644890"/>
                  <a:pt x="10802842" y="2752543"/>
                </a:cubicBezTo>
                <a:cubicBezTo>
                  <a:pt x="9951926" y="3605401"/>
                  <a:pt x="9951926" y="3605401"/>
                  <a:pt x="9951926" y="3605401"/>
                </a:cubicBezTo>
                <a:cubicBezTo>
                  <a:pt x="9898156" y="3659228"/>
                  <a:pt x="9834990" y="3701296"/>
                  <a:pt x="9766212" y="3729907"/>
                </a:cubicBezTo>
                <a:lnTo>
                  <a:pt x="9670193" y="3759200"/>
                </a:lnTo>
                <a:lnTo>
                  <a:pt x="0" y="375920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55291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614678" y="808987"/>
            <a:ext cx="10548621"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10123171"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6" name="Slide Number Placeholder 5">
            <a:extLst>
              <a:ext uri="{FF2B5EF4-FFF2-40B4-BE49-F238E27FC236}">
                <a16:creationId xmlns:a16="http://schemas.microsoft.com/office/drawing/2014/main" id="{E8DEB29F-4D95-6049-8B4B-626E02225A18}"/>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7" name="Text Placeholder 11">
            <a:extLst>
              <a:ext uri="{FF2B5EF4-FFF2-40B4-BE49-F238E27FC236}">
                <a16:creationId xmlns:a16="http://schemas.microsoft.com/office/drawing/2014/main" id="{291A757F-0644-B04E-AF66-2FE76A60309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3101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CD437B-CC2C-4E58-A94E-66F41D7CF5CA}"/>
              </a:ext>
            </a:extLst>
          </p:cNvPr>
          <p:cNvSpPr>
            <a:spLocks/>
          </p:cNvSpPr>
          <p:nvPr userDrawn="1"/>
        </p:nvSpPr>
        <p:spPr bwMode="auto">
          <a:xfrm>
            <a:off x="5538788" y="2976563"/>
            <a:ext cx="6653212" cy="3894817"/>
          </a:xfrm>
          <a:custGeom>
            <a:avLst/>
            <a:gdLst>
              <a:gd name="connsiteX0" fmla="*/ 6113694 w 6653212"/>
              <a:gd name="connsiteY0" fmla="*/ 0 h 3894817"/>
              <a:gd name="connsiteX1" fmla="*/ 6652424 w 6653212"/>
              <a:gd name="connsiteY1" fmla="*/ 0 h 3894817"/>
              <a:gd name="connsiteX2" fmla="*/ 6653212 w 6653212"/>
              <a:gd name="connsiteY2" fmla="*/ 0 h 3894817"/>
              <a:gd name="connsiteX3" fmla="*/ 6653212 w 6653212"/>
              <a:gd name="connsiteY3" fmla="*/ 3894817 h 3894817"/>
              <a:gd name="connsiteX4" fmla="*/ 0 w 6653212"/>
              <a:gd name="connsiteY4" fmla="*/ 3894817 h 3894817"/>
              <a:gd name="connsiteX5" fmla="*/ 0 w 6653212"/>
              <a:gd name="connsiteY5" fmla="*/ 3868720 h 3894817"/>
              <a:gd name="connsiteX6" fmla="*/ 0 w 6653212"/>
              <a:gd name="connsiteY6" fmla="*/ 3210068 h 3894817"/>
              <a:gd name="connsiteX7" fmla="*/ 291179 w 6653212"/>
              <a:gd name="connsiteY7" fmla="*/ 2917467 h 3894817"/>
              <a:gd name="connsiteX8" fmla="*/ 4376218 w 6653212"/>
              <a:gd name="connsiteY8" fmla="*/ 2917467 h 3894817"/>
              <a:gd name="connsiteX9" fmla="*/ 4787922 w 6653212"/>
              <a:gd name="connsiteY9" fmla="*/ 2746605 h 3894817"/>
              <a:gd name="connsiteX10" fmla="*/ 5651860 w 6653212"/>
              <a:gd name="connsiteY10" fmla="*/ 1880549 h 3894817"/>
              <a:gd name="connsiteX11" fmla="*/ 5822514 w 6653212"/>
              <a:gd name="connsiteY11" fmla="*/ 1467277 h 3894817"/>
              <a:gd name="connsiteX12" fmla="*/ 5822514 w 6653212"/>
              <a:gd name="connsiteY12" fmla="*/ 291533 h 3894817"/>
              <a:gd name="connsiteX13" fmla="*/ 6113694 w 6653212"/>
              <a:gd name="connsiteY13" fmla="*/ 0 h 38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3212" h="3894817">
                <a:moveTo>
                  <a:pt x="6113694" y="0"/>
                </a:moveTo>
                <a:cubicBezTo>
                  <a:pt x="6113694" y="0"/>
                  <a:pt x="6113694" y="0"/>
                  <a:pt x="6652424" y="0"/>
                </a:cubicBezTo>
                <a:lnTo>
                  <a:pt x="6653212" y="0"/>
                </a:lnTo>
                <a:lnTo>
                  <a:pt x="6653212" y="3894817"/>
                </a:lnTo>
                <a:lnTo>
                  <a:pt x="0" y="3894817"/>
                </a:lnTo>
                <a:lnTo>
                  <a:pt x="0" y="3868720"/>
                </a:lnTo>
                <a:cubicBezTo>
                  <a:pt x="0" y="3741074"/>
                  <a:pt x="0" y="353684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8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614679" y="808987"/>
            <a:ext cx="9763036"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9337585"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6" name="Straight Connector 15">
            <a:extLst>
              <a:ext uri="{FF2B5EF4-FFF2-40B4-BE49-F238E27FC236}">
                <a16:creationId xmlns:a16="http://schemas.microsoft.com/office/drawing/2014/main" id="{3E2A2024-BFC2-40A2-8670-CC9B1267A3B7}"/>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7F28E-D29B-499A-B184-9FDEAB153D3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noProof="0" dirty="0"/>
          </a:p>
        </p:txBody>
      </p:sp>
      <p:sp>
        <p:nvSpPr>
          <p:cNvPr id="11" name="Slide Number Placeholder 5">
            <a:extLst>
              <a:ext uri="{FF2B5EF4-FFF2-40B4-BE49-F238E27FC236}">
                <a16:creationId xmlns:a16="http://schemas.microsoft.com/office/drawing/2014/main" id="{FC7C3C33-A34F-D64C-8E21-DFA9CE9BE04F}"/>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5798A8D6-81C9-6B47-BA16-CE5BD20772F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0517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page 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12192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0850" y="1393280"/>
            <a:ext cx="9368853" cy="972639"/>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4883445"/>
            <a:ext cx="5592762" cy="546100"/>
          </a:xfrm>
        </p:spPr>
        <p:txBody>
          <a:bodyPr/>
          <a:lstStyle>
            <a:lvl1pPr marL="0" indent="0">
              <a:buNone/>
              <a:defRPr>
                <a:solidFill>
                  <a:schemeClr val="tx2"/>
                </a:solidFill>
              </a:defRPr>
            </a:lvl1pPr>
          </a:lstStyle>
          <a:p>
            <a:pPr lvl="0"/>
            <a:r>
              <a:rPr lang="en-GB"/>
              <a:t>Name</a:t>
            </a:r>
            <a:br>
              <a:rPr lang="en-GB"/>
            </a:br>
            <a:r>
              <a:rPr lang="en-GB"/>
              <a:t>Date</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2" name="FLD_PresentationTitle" hidden="1">
            <a:extLst>
              <a:ext uri="{FF2B5EF4-FFF2-40B4-BE49-F238E27FC236}">
                <a16:creationId xmlns:a16="http://schemas.microsoft.com/office/drawing/2014/main" id="{0AB1A028-4E38-498B-995E-192A3F212752}"/>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724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ontpage E">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84664880-DF7D-4D1C-8973-7B438F3EB817}"/>
              </a:ext>
            </a:extLst>
          </p:cNvPr>
          <p:cNvSpPr/>
          <p:nvPr userDrawn="1"/>
        </p:nvSpPr>
        <p:spPr>
          <a:xfrm>
            <a:off x="0" y="-12700"/>
            <a:ext cx="9942649" cy="4238354"/>
          </a:xfrm>
          <a:custGeom>
            <a:avLst/>
            <a:gdLst>
              <a:gd name="connsiteX0" fmla="*/ 0 w 9905999"/>
              <a:gd name="connsiteY0" fmla="*/ 0 h 4251054"/>
              <a:gd name="connsiteX1" fmla="*/ 9905999 w 9905999"/>
              <a:gd name="connsiteY1" fmla="*/ 0 h 4251054"/>
              <a:gd name="connsiteX2" fmla="*/ 9905999 w 9905999"/>
              <a:gd name="connsiteY2" fmla="*/ 2111374 h 4251054"/>
              <a:gd name="connsiteX3" fmla="*/ 8185150 w 9905999"/>
              <a:gd name="connsiteY3" fmla="*/ 2111374 h 4251054"/>
              <a:gd name="connsiteX4" fmla="*/ 8185150 w 9905999"/>
              <a:gd name="connsiteY4" fmla="*/ 3806825 h 4251054"/>
              <a:gd name="connsiteX5" fmla="*/ 5758715 w 9905999"/>
              <a:gd name="connsiteY5" fmla="*/ 3806825 h 4251054"/>
              <a:gd name="connsiteX6" fmla="*/ 5758715 w 9905999"/>
              <a:gd name="connsiteY6" fmla="*/ 4251054 h 4251054"/>
              <a:gd name="connsiteX7" fmla="*/ 647828 w 9905999"/>
              <a:gd name="connsiteY7" fmla="*/ 4251054 h 4251054"/>
              <a:gd name="connsiteX8" fmla="*/ 0 w 9905999"/>
              <a:gd name="connsiteY8" fmla="*/ 4251054 h 42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5999" h="4251054">
                <a:moveTo>
                  <a:pt x="0" y="0"/>
                </a:moveTo>
                <a:lnTo>
                  <a:pt x="9905999" y="0"/>
                </a:lnTo>
                <a:lnTo>
                  <a:pt x="9905999" y="2111374"/>
                </a:lnTo>
                <a:lnTo>
                  <a:pt x="8185150" y="2111374"/>
                </a:lnTo>
                <a:lnTo>
                  <a:pt x="8185150" y="3806825"/>
                </a:lnTo>
                <a:lnTo>
                  <a:pt x="5758715" y="3806825"/>
                </a:lnTo>
                <a:lnTo>
                  <a:pt x="5758715" y="4251054"/>
                </a:lnTo>
                <a:lnTo>
                  <a:pt x="647828" y="4251054"/>
                </a:lnTo>
                <a:lnTo>
                  <a:pt x="0" y="4251054"/>
                </a:lnTo>
                <a:close/>
              </a:path>
            </a:pathLst>
          </a:cu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4" name="Picture Placeholder 43">
            <a:extLst>
              <a:ext uri="{FF2B5EF4-FFF2-40B4-BE49-F238E27FC236}">
                <a16:creationId xmlns:a16="http://schemas.microsoft.com/office/drawing/2014/main" id="{F81DCD3B-BD43-4AD1-A51A-166EE0B96A0E}"/>
              </a:ext>
            </a:extLst>
          </p:cNvPr>
          <p:cNvSpPr>
            <a:spLocks noGrp="1"/>
          </p:cNvSpPr>
          <p:nvPr>
            <p:ph type="pic" sz="quarter" idx="14" hasCustomPrompt="1"/>
          </p:nvPr>
        </p:nvSpPr>
        <p:spPr>
          <a:xfrm>
            <a:off x="5766337" y="-25400"/>
            <a:ext cx="6425661" cy="4251054"/>
          </a:xfrm>
          <a:custGeom>
            <a:avLst/>
            <a:gdLst>
              <a:gd name="connsiteX0" fmla="*/ 3244075 w 6303962"/>
              <a:gd name="connsiteY0" fmla="*/ 0 h 4165600"/>
              <a:gd name="connsiteX1" fmla="*/ 3249629 w 6303962"/>
              <a:gd name="connsiteY1" fmla="*/ 0 h 4165600"/>
              <a:gd name="connsiteX2" fmla="*/ 3262819 w 6303962"/>
              <a:gd name="connsiteY2" fmla="*/ 0 h 4165600"/>
              <a:gd name="connsiteX3" fmla="*/ 3288504 w 6303962"/>
              <a:gd name="connsiteY3" fmla="*/ 0 h 4165600"/>
              <a:gd name="connsiteX4" fmla="*/ 3330851 w 6303962"/>
              <a:gd name="connsiteY4" fmla="*/ 0 h 4165600"/>
              <a:gd name="connsiteX5" fmla="*/ 3394024 w 6303962"/>
              <a:gd name="connsiteY5" fmla="*/ 0 h 4165600"/>
              <a:gd name="connsiteX6" fmla="*/ 3482188 w 6303962"/>
              <a:gd name="connsiteY6" fmla="*/ 0 h 4165600"/>
              <a:gd name="connsiteX7" fmla="*/ 3599509 w 6303962"/>
              <a:gd name="connsiteY7" fmla="*/ 0 h 4165600"/>
              <a:gd name="connsiteX8" fmla="*/ 3750152 w 6303962"/>
              <a:gd name="connsiteY8" fmla="*/ 0 h 4165600"/>
              <a:gd name="connsiteX9" fmla="*/ 3938283 w 6303962"/>
              <a:gd name="connsiteY9" fmla="*/ 0 h 4165600"/>
              <a:gd name="connsiteX10" fmla="*/ 4047707 w 6303962"/>
              <a:gd name="connsiteY10" fmla="*/ 0 h 4165600"/>
              <a:gd name="connsiteX11" fmla="*/ 4168065 w 6303962"/>
              <a:gd name="connsiteY11" fmla="*/ 0 h 4165600"/>
              <a:gd name="connsiteX12" fmla="*/ 4299878 w 6303962"/>
              <a:gd name="connsiteY12" fmla="*/ 0 h 4165600"/>
              <a:gd name="connsiteX13" fmla="*/ 4443666 w 6303962"/>
              <a:gd name="connsiteY13" fmla="*/ 0 h 4165600"/>
              <a:gd name="connsiteX14" fmla="*/ 4599949 w 6303962"/>
              <a:gd name="connsiteY14" fmla="*/ 0 h 4165600"/>
              <a:gd name="connsiteX15" fmla="*/ 4769249 w 6303962"/>
              <a:gd name="connsiteY15" fmla="*/ 0 h 4165600"/>
              <a:gd name="connsiteX16" fmla="*/ 4952086 w 6303962"/>
              <a:gd name="connsiteY16" fmla="*/ 0 h 4165600"/>
              <a:gd name="connsiteX17" fmla="*/ 5148980 w 6303962"/>
              <a:gd name="connsiteY17" fmla="*/ 0 h 4165600"/>
              <a:gd name="connsiteX18" fmla="*/ 5360453 w 6303962"/>
              <a:gd name="connsiteY18" fmla="*/ 0 h 4165600"/>
              <a:gd name="connsiteX19" fmla="*/ 5587025 w 6303962"/>
              <a:gd name="connsiteY19" fmla="*/ 0 h 4165600"/>
              <a:gd name="connsiteX20" fmla="*/ 5829217 w 6303962"/>
              <a:gd name="connsiteY20" fmla="*/ 0 h 4165600"/>
              <a:gd name="connsiteX21" fmla="*/ 6087549 w 6303962"/>
              <a:gd name="connsiteY21" fmla="*/ 0 h 4165600"/>
              <a:gd name="connsiteX22" fmla="*/ 6303962 w 6303962"/>
              <a:gd name="connsiteY22" fmla="*/ 0 h 4165600"/>
              <a:gd name="connsiteX23" fmla="*/ 6303962 w 6303962"/>
              <a:gd name="connsiteY23" fmla="*/ 1166814 h 4165600"/>
              <a:gd name="connsiteX24" fmla="*/ 6303962 w 6303962"/>
              <a:gd name="connsiteY24" fmla="*/ 1208641 h 4165600"/>
              <a:gd name="connsiteX25" fmla="*/ 6255328 w 6303962"/>
              <a:gd name="connsiteY25" fmla="*/ 1208641 h 4165600"/>
              <a:gd name="connsiteX26" fmla="*/ 5737027 w 6303962"/>
              <a:gd name="connsiteY26" fmla="*/ 1208641 h 4165600"/>
              <a:gd name="connsiteX27" fmla="*/ 5442406 w 6303962"/>
              <a:gd name="connsiteY27" fmla="*/ 1503511 h 4165600"/>
              <a:gd name="connsiteX28" fmla="*/ 5442406 w 6303962"/>
              <a:gd name="connsiteY28" fmla="*/ 2436724 h 4165600"/>
              <a:gd name="connsiteX29" fmla="*/ 3645538 w 6303962"/>
              <a:gd name="connsiteY29" fmla="*/ 2436724 h 4165600"/>
              <a:gd name="connsiteX30" fmla="*/ 3302352 w 6303962"/>
              <a:gd name="connsiteY30" fmla="*/ 2579298 h 4165600"/>
              <a:gd name="connsiteX31" fmla="*/ 2577130 w 6303962"/>
              <a:gd name="connsiteY31" fmla="*/ 3301891 h 4165600"/>
              <a:gd name="connsiteX32" fmla="*/ 2434675 w 6303962"/>
              <a:gd name="connsiteY32" fmla="*/ 3648606 h 4165600"/>
              <a:gd name="connsiteX33" fmla="*/ 2434675 w 6303962"/>
              <a:gd name="connsiteY33" fmla="*/ 4078467 h 4165600"/>
              <a:gd name="connsiteX34" fmla="*/ 2434675 w 6303962"/>
              <a:gd name="connsiteY34" fmla="*/ 4165600 h 4165600"/>
              <a:gd name="connsiteX35" fmla="*/ 0 w 6303962"/>
              <a:gd name="connsiteY35" fmla="*/ 4165600 h 4165600"/>
              <a:gd name="connsiteX36" fmla="*/ 0 w 6303962"/>
              <a:gd name="connsiteY36" fmla="*/ 4159007 h 4165600"/>
              <a:gd name="connsiteX37" fmla="*/ 0 w 6303962"/>
              <a:gd name="connsiteY37" fmla="*/ 4145158 h 4165600"/>
              <a:gd name="connsiteX38" fmla="*/ 0 w 6303962"/>
              <a:gd name="connsiteY38" fmla="*/ 4124497 h 4165600"/>
              <a:gd name="connsiteX39" fmla="*/ 0 w 6303962"/>
              <a:gd name="connsiteY39" fmla="*/ 4095662 h 4165600"/>
              <a:gd name="connsiteX40" fmla="*/ 0 w 6303962"/>
              <a:gd name="connsiteY40" fmla="*/ 4057292 h 4165600"/>
              <a:gd name="connsiteX41" fmla="*/ 0 w 6303962"/>
              <a:gd name="connsiteY41" fmla="*/ 4008023 h 4165600"/>
              <a:gd name="connsiteX42" fmla="*/ 0 w 6303962"/>
              <a:gd name="connsiteY42" fmla="*/ 3946494 h 4165600"/>
              <a:gd name="connsiteX43" fmla="*/ 0 w 6303962"/>
              <a:gd name="connsiteY43" fmla="*/ 3871342 h 4165600"/>
              <a:gd name="connsiteX44" fmla="*/ 0 w 6303962"/>
              <a:gd name="connsiteY44" fmla="*/ 3781206 h 4165600"/>
              <a:gd name="connsiteX45" fmla="*/ 0 w 6303962"/>
              <a:gd name="connsiteY45" fmla="*/ 3674722 h 4165600"/>
              <a:gd name="connsiteX46" fmla="*/ 0 w 6303962"/>
              <a:gd name="connsiteY46" fmla="*/ 3550529 h 4165600"/>
              <a:gd name="connsiteX47" fmla="*/ 0 w 6303962"/>
              <a:gd name="connsiteY47" fmla="*/ 3407264 h 4165600"/>
              <a:gd name="connsiteX48" fmla="*/ 0 w 6303962"/>
              <a:gd name="connsiteY48" fmla="*/ 3243565 h 4165600"/>
              <a:gd name="connsiteX49" fmla="*/ 569818 w 6303962"/>
              <a:gd name="connsiteY49" fmla="*/ 1866427 h 4165600"/>
              <a:gd name="connsiteX50" fmla="*/ 1864858 w 6303962"/>
              <a:gd name="connsiteY50" fmla="*/ 570297 h 4165600"/>
              <a:gd name="connsiteX51" fmla="*/ 3244075 w 6303962"/>
              <a:gd name="connsiteY51"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03962" h="4165600">
                <a:moveTo>
                  <a:pt x="3244075" y="0"/>
                </a:moveTo>
                <a:lnTo>
                  <a:pt x="3249629" y="0"/>
                </a:lnTo>
                <a:lnTo>
                  <a:pt x="3262819" y="0"/>
                </a:lnTo>
                <a:lnTo>
                  <a:pt x="3288504" y="0"/>
                </a:lnTo>
                <a:lnTo>
                  <a:pt x="3330851" y="0"/>
                </a:lnTo>
                <a:lnTo>
                  <a:pt x="3394024" y="0"/>
                </a:lnTo>
                <a:lnTo>
                  <a:pt x="3482188" y="0"/>
                </a:lnTo>
                <a:lnTo>
                  <a:pt x="3599509" y="0"/>
                </a:lnTo>
                <a:lnTo>
                  <a:pt x="3750152" y="0"/>
                </a:lnTo>
                <a:lnTo>
                  <a:pt x="3938283" y="0"/>
                </a:lnTo>
                <a:lnTo>
                  <a:pt x="4047707" y="0"/>
                </a:lnTo>
                <a:lnTo>
                  <a:pt x="4168065" y="0"/>
                </a:lnTo>
                <a:lnTo>
                  <a:pt x="4299878" y="0"/>
                </a:lnTo>
                <a:lnTo>
                  <a:pt x="4443666" y="0"/>
                </a:lnTo>
                <a:lnTo>
                  <a:pt x="4599949" y="0"/>
                </a:lnTo>
                <a:lnTo>
                  <a:pt x="4769249" y="0"/>
                </a:lnTo>
                <a:lnTo>
                  <a:pt x="4952086" y="0"/>
                </a:lnTo>
                <a:lnTo>
                  <a:pt x="5148980" y="0"/>
                </a:lnTo>
                <a:lnTo>
                  <a:pt x="5360453" y="0"/>
                </a:lnTo>
                <a:lnTo>
                  <a:pt x="5587025" y="0"/>
                </a:lnTo>
                <a:lnTo>
                  <a:pt x="5829217" y="0"/>
                </a:lnTo>
                <a:lnTo>
                  <a:pt x="6087549" y="0"/>
                </a:lnTo>
                <a:lnTo>
                  <a:pt x="6303962" y="0"/>
                </a:lnTo>
                <a:lnTo>
                  <a:pt x="6303962" y="1166814"/>
                </a:lnTo>
                <a:lnTo>
                  <a:pt x="6303962" y="1208641"/>
                </a:lnTo>
                <a:lnTo>
                  <a:pt x="6255328" y="1208641"/>
                </a:lnTo>
                <a:cubicBezTo>
                  <a:pt x="6105051" y="1208641"/>
                  <a:pt x="5933307" y="1208641"/>
                  <a:pt x="5737027" y="1208641"/>
                </a:cubicBezTo>
                <a:cubicBezTo>
                  <a:pt x="5575147" y="1208641"/>
                  <a:pt x="5442406" y="1341494"/>
                  <a:pt x="5442406" y="1503511"/>
                </a:cubicBezTo>
                <a:cubicBezTo>
                  <a:pt x="5442406" y="1503511"/>
                  <a:pt x="5442406" y="1503511"/>
                  <a:pt x="5442406" y="2436724"/>
                </a:cubicBezTo>
                <a:cubicBezTo>
                  <a:pt x="5442406" y="2436724"/>
                  <a:pt x="5442406" y="2436724"/>
                  <a:pt x="3645538" y="2436724"/>
                </a:cubicBezTo>
                <a:cubicBezTo>
                  <a:pt x="3516034" y="2436724"/>
                  <a:pt x="3393005" y="2488569"/>
                  <a:pt x="3302352" y="2579298"/>
                </a:cubicBezTo>
                <a:cubicBezTo>
                  <a:pt x="3302352" y="2579298"/>
                  <a:pt x="3302352" y="2579298"/>
                  <a:pt x="2577130" y="3301891"/>
                </a:cubicBezTo>
                <a:cubicBezTo>
                  <a:pt x="2486477" y="3395860"/>
                  <a:pt x="2434675" y="3518993"/>
                  <a:pt x="2434675" y="3648606"/>
                </a:cubicBezTo>
                <a:cubicBezTo>
                  <a:pt x="2434675" y="3648606"/>
                  <a:pt x="2434675" y="3648606"/>
                  <a:pt x="2434675" y="4078467"/>
                </a:cubicBezTo>
                <a:lnTo>
                  <a:pt x="2434675" y="4165600"/>
                </a:lnTo>
                <a:lnTo>
                  <a:pt x="0" y="4165600"/>
                </a:lnTo>
                <a:lnTo>
                  <a:pt x="0" y="4159007"/>
                </a:lnTo>
                <a:lnTo>
                  <a:pt x="0" y="4145158"/>
                </a:lnTo>
                <a:lnTo>
                  <a:pt x="0" y="4124497"/>
                </a:lnTo>
                <a:lnTo>
                  <a:pt x="0" y="4095662"/>
                </a:lnTo>
                <a:lnTo>
                  <a:pt x="0" y="4057292"/>
                </a:lnTo>
                <a:lnTo>
                  <a:pt x="0" y="4008023"/>
                </a:lnTo>
                <a:lnTo>
                  <a:pt x="0" y="3946494"/>
                </a:lnTo>
                <a:lnTo>
                  <a:pt x="0" y="3871342"/>
                </a:lnTo>
                <a:lnTo>
                  <a:pt x="0" y="3781206"/>
                </a:lnTo>
                <a:lnTo>
                  <a:pt x="0" y="3674722"/>
                </a:lnTo>
                <a:lnTo>
                  <a:pt x="0" y="3550529"/>
                </a:lnTo>
                <a:lnTo>
                  <a:pt x="0" y="3407264"/>
                </a:lnTo>
                <a:lnTo>
                  <a:pt x="0" y="3243565"/>
                </a:lnTo>
                <a:cubicBezTo>
                  <a:pt x="0" y="2728353"/>
                  <a:pt x="203969" y="2229343"/>
                  <a:pt x="569818" y="1866427"/>
                </a:cubicBezTo>
                <a:cubicBezTo>
                  <a:pt x="569818" y="1866427"/>
                  <a:pt x="569818" y="1866427"/>
                  <a:pt x="1864858" y="570297"/>
                </a:cubicBezTo>
                <a:cubicBezTo>
                  <a:pt x="2230706" y="204141"/>
                  <a:pt x="2726059" y="0"/>
                  <a:pt x="3244075" y="0"/>
                </a:cubicBezTo>
                <a:close/>
              </a:path>
            </a:pathLst>
          </a:custGeom>
          <a:solidFill>
            <a:schemeClr val="bg1"/>
          </a:solidFill>
        </p:spPr>
        <p:txBody>
          <a:bodyPr wrap="square" lIns="720000" bIns="648000" anchor="ctr">
            <a:noAutofit/>
          </a:bodyPr>
          <a:lstStyle>
            <a:lvl1pPr marL="0" indent="0" algn="ctr">
              <a:buNone/>
              <a:defRPr/>
            </a:lvl1pPr>
          </a:lstStyle>
          <a:p>
            <a:r>
              <a:rPr lang="en-GB" dirty="0"/>
              <a:t>Click on the placeholder and paste</a:t>
            </a:r>
            <a:br>
              <a:rPr lang="en-GB" dirty="0"/>
            </a:br>
            <a:r>
              <a:rPr lang="en-GB" dirty="0"/>
              <a:t>images via Images Library </a:t>
            </a:r>
          </a:p>
          <a:p>
            <a:endParaRPr lang="en-GB" dirty="0"/>
          </a:p>
        </p:txBody>
      </p:sp>
      <p:sp>
        <p:nvSpPr>
          <p:cNvPr id="18" name="Freeform: Shape 17">
            <a:extLst>
              <a:ext uri="{FF2B5EF4-FFF2-40B4-BE49-F238E27FC236}">
                <a16:creationId xmlns:a16="http://schemas.microsoft.com/office/drawing/2014/main" id="{3376FF03-DD8B-41BC-B74D-1BE3B54310E9}"/>
              </a:ext>
            </a:extLst>
          </p:cNvPr>
          <p:cNvSpPr>
            <a:spLocks/>
          </p:cNvSpPr>
          <p:nvPr userDrawn="1"/>
        </p:nvSpPr>
        <p:spPr bwMode="auto">
          <a:xfrm>
            <a:off x="8241984" y="2365434"/>
            <a:ext cx="3069431" cy="1860220"/>
          </a:xfrm>
          <a:custGeom>
            <a:avLst/>
            <a:gdLst>
              <a:gd name="connsiteX0" fmla="*/ 1236835 w 3069431"/>
              <a:gd name="connsiteY0" fmla="*/ 0 h 1860220"/>
              <a:gd name="connsiteX1" fmla="*/ 2748809 w 3069431"/>
              <a:gd name="connsiteY1" fmla="*/ 0 h 1860220"/>
              <a:gd name="connsiteX2" fmla="*/ 2845117 w 3069431"/>
              <a:gd name="connsiteY2" fmla="*/ 0 h 1860220"/>
              <a:gd name="connsiteX3" fmla="*/ 3069431 w 3069431"/>
              <a:gd name="connsiteY3" fmla="*/ 0 h 1860220"/>
              <a:gd name="connsiteX4" fmla="*/ 3069431 w 3069431"/>
              <a:gd name="connsiteY4" fmla="*/ 306853 h 1860220"/>
              <a:gd name="connsiteX5" fmla="*/ 3060188 w 3069431"/>
              <a:gd name="connsiteY5" fmla="*/ 406761 h 1860220"/>
              <a:gd name="connsiteX6" fmla="*/ 2893274 w 3069431"/>
              <a:gd name="connsiteY6" fmla="*/ 732288 h 1860220"/>
              <a:gd name="connsiteX7" fmla="*/ 1997276 w 3069431"/>
              <a:gd name="connsiteY7" fmla="*/ 1676281 h 1860220"/>
              <a:gd name="connsiteX8" fmla="*/ 1567461 w 3069431"/>
              <a:gd name="connsiteY8" fmla="*/ 1860220 h 1860220"/>
              <a:gd name="connsiteX9" fmla="*/ 188976 w 3069431"/>
              <a:gd name="connsiteY9" fmla="*/ 1860220 h 1860220"/>
              <a:gd name="connsiteX10" fmla="*/ 0 w 3069431"/>
              <a:gd name="connsiteY10" fmla="*/ 1860220 h 1860220"/>
              <a:gd name="connsiteX11" fmla="*/ 0 w 3069431"/>
              <a:gd name="connsiteY11" fmla="*/ 1856759 h 1860220"/>
              <a:gd name="connsiteX12" fmla="*/ 292 w 3069431"/>
              <a:gd name="connsiteY12" fmla="*/ 1856750 h 1860220"/>
              <a:gd name="connsiteX13" fmla="*/ 292 w 3069431"/>
              <a:gd name="connsiteY13" fmla="*/ 1297990 h 1860220"/>
              <a:gd name="connsiteX14" fmla="*/ 145767 w 3069431"/>
              <a:gd name="connsiteY14" fmla="*/ 926640 h 1860220"/>
              <a:gd name="connsiteX15" fmla="*/ 886371 w 3069431"/>
              <a:gd name="connsiteY15" fmla="*/ 152705 h 1860220"/>
              <a:gd name="connsiteX16" fmla="*/ 1236835 w 3069431"/>
              <a:gd name="connsiteY16" fmla="*/ 0 h 18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431" h="1860220">
                <a:moveTo>
                  <a:pt x="1236835" y="0"/>
                </a:moveTo>
                <a:cubicBezTo>
                  <a:pt x="1236835" y="0"/>
                  <a:pt x="1236835" y="0"/>
                  <a:pt x="2748809" y="0"/>
                </a:cubicBezTo>
                <a:lnTo>
                  <a:pt x="2845117" y="0"/>
                </a:lnTo>
                <a:lnTo>
                  <a:pt x="3069431" y="0"/>
                </a:lnTo>
                <a:lnTo>
                  <a:pt x="3069431" y="306853"/>
                </a:lnTo>
                <a:lnTo>
                  <a:pt x="3060188" y="406761"/>
                </a:lnTo>
                <a:cubicBezTo>
                  <a:pt x="3037096" y="529911"/>
                  <a:pt x="2980063" y="643789"/>
                  <a:pt x="2893274" y="732288"/>
                </a:cubicBezTo>
                <a:cubicBezTo>
                  <a:pt x="2893274" y="732288"/>
                  <a:pt x="2893274" y="732288"/>
                  <a:pt x="1997276" y="1676281"/>
                </a:cubicBezTo>
                <a:cubicBezTo>
                  <a:pt x="1881557" y="1794280"/>
                  <a:pt x="1729468" y="1860220"/>
                  <a:pt x="1567461" y="1860220"/>
                </a:cubicBezTo>
                <a:cubicBezTo>
                  <a:pt x="1567461" y="1860220"/>
                  <a:pt x="1567461" y="1860220"/>
                  <a:pt x="188976" y="1860220"/>
                </a:cubicBezTo>
                <a:lnTo>
                  <a:pt x="0" y="1860220"/>
                </a:lnTo>
                <a:lnTo>
                  <a:pt x="0" y="1856759"/>
                </a:lnTo>
                <a:lnTo>
                  <a:pt x="292" y="1856750"/>
                </a:lnTo>
                <a:cubicBezTo>
                  <a:pt x="292" y="1856750"/>
                  <a:pt x="292" y="1856750"/>
                  <a:pt x="292" y="1297990"/>
                </a:cubicBezTo>
                <a:cubicBezTo>
                  <a:pt x="292" y="1159167"/>
                  <a:pt x="53192" y="1027286"/>
                  <a:pt x="145767" y="926640"/>
                </a:cubicBezTo>
                <a:cubicBezTo>
                  <a:pt x="145767" y="926640"/>
                  <a:pt x="145767" y="926640"/>
                  <a:pt x="886371" y="152705"/>
                </a:cubicBezTo>
                <a:cubicBezTo>
                  <a:pt x="978946" y="55529"/>
                  <a:pt x="1104584" y="0"/>
                  <a:pt x="1236835"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ctrTitle" hasCustomPrompt="1"/>
          </p:nvPr>
        </p:nvSpPr>
        <p:spPr>
          <a:xfrm>
            <a:off x="472279" y="1148695"/>
            <a:ext cx="5286438" cy="131575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4" name="Text Placeholder 11">
            <a:extLst>
              <a:ext uri="{FF2B5EF4-FFF2-40B4-BE49-F238E27FC236}">
                <a16:creationId xmlns:a16="http://schemas.microsoft.com/office/drawing/2014/main" id="{52D943A6-33D1-4A7F-AA3D-B7022BB00759}"/>
              </a:ext>
            </a:extLst>
          </p:cNvPr>
          <p:cNvSpPr>
            <a:spLocks noGrp="1"/>
          </p:cNvSpPr>
          <p:nvPr>
            <p:ph type="body" sz="quarter" idx="13" hasCustomPrompt="1"/>
          </p:nvPr>
        </p:nvSpPr>
        <p:spPr>
          <a:xfrm>
            <a:off x="450850" y="5067300"/>
            <a:ext cx="5307867"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406526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rontpage F">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7F7D4E1-5B00-4BA8-9F6B-3092C01DF73C}"/>
              </a:ext>
            </a:extLst>
          </p:cNvPr>
          <p:cNvSpPr>
            <a:spLocks/>
          </p:cNvSpPr>
          <p:nvPr userDrawn="1"/>
        </p:nvSpPr>
        <p:spPr bwMode="auto">
          <a:xfrm>
            <a:off x="0" y="1623695"/>
            <a:ext cx="9077690" cy="2722008"/>
          </a:xfrm>
          <a:custGeom>
            <a:avLst/>
            <a:gdLst>
              <a:gd name="connsiteX0" fmla="*/ 0 w 9077690"/>
              <a:gd name="connsiteY0" fmla="*/ 0 h 2722008"/>
              <a:gd name="connsiteX1" fmla="*/ 6621060 w 9077690"/>
              <a:gd name="connsiteY1" fmla="*/ 0 h 2722008"/>
              <a:gd name="connsiteX2" fmla="*/ 7320821 w 9077690"/>
              <a:gd name="connsiteY2" fmla="*/ 289505 h 2722008"/>
              <a:gd name="connsiteX3" fmla="*/ 8787545 w 9077690"/>
              <a:gd name="connsiteY3" fmla="*/ 1759461 h 2722008"/>
              <a:gd name="connsiteX4" fmla="*/ 9077690 w 9077690"/>
              <a:gd name="connsiteY4" fmla="*/ 2460255 h 2722008"/>
              <a:gd name="connsiteX5" fmla="*/ 9077690 w 9077690"/>
              <a:gd name="connsiteY5" fmla="*/ 2639171 h 2722008"/>
              <a:gd name="connsiteX6" fmla="*/ 9077690 w 9077690"/>
              <a:gd name="connsiteY6" fmla="*/ 2722008 h 2722008"/>
              <a:gd name="connsiteX7" fmla="*/ 0 w 9077690"/>
              <a:gd name="connsiteY7" fmla="*/ 2722008 h 2722008"/>
              <a:gd name="connsiteX8" fmla="*/ 0 w 9077690"/>
              <a:gd name="connsiteY8" fmla="*/ 2721998 h 2722008"/>
              <a:gd name="connsiteX9" fmla="*/ 0 w 9077690"/>
              <a:gd name="connsiteY9" fmla="*/ 0 h 27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7690" h="2722008">
                <a:moveTo>
                  <a:pt x="0" y="0"/>
                </a:moveTo>
                <a:cubicBezTo>
                  <a:pt x="0" y="0"/>
                  <a:pt x="0" y="0"/>
                  <a:pt x="6621060" y="0"/>
                </a:cubicBezTo>
                <a:cubicBezTo>
                  <a:pt x="6883471" y="0"/>
                  <a:pt x="7135214" y="104692"/>
                  <a:pt x="7320821" y="289505"/>
                </a:cubicBezTo>
                <a:cubicBezTo>
                  <a:pt x="7320821" y="289505"/>
                  <a:pt x="7320821" y="289505"/>
                  <a:pt x="8787545" y="1759461"/>
                </a:cubicBezTo>
                <a:cubicBezTo>
                  <a:pt x="8973153" y="1945342"/>
                  <a:pt x="9077690" y="2197457"/>
                  <a:pt x="9077690" y="2460255"/>
                </a:cubicBezTo>
                <a:cubicBezTo>
                  <a:pt x="9077690" y="2460255"/>
                  <a:pt x="9077690" y="2460255"/>
                  <a:pt x="9077690" y="2639171"/>
                </a:cubicBezTo>
                <a:lnTo>
                  <a:pt x="9077690" y="2722008"/>
                </a:lnTo>
                <a:lnTo>
                  <a:pt x="0" y="2722008"/>
                </a:lnTo>
                <a:lnTo>
                  <a:pt x="0" y="2721998"/>
                </a:lnTo>
                <a:cubicBezTo>
                  <a:pt x="0" y="2684711"/>
                  <a:pt x="0" y="2386409"/>
                  <a:pt x="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36" name="Picture Placeholder 35">
            <a:extLst>
              <a:ext uri="{FF2B5EF4-FFF2-40B4-BE49-F238E27FC236}">
                <a16:creationId xmlns:a16="http://schemas.microsoft.com/office/drawing/2014/main" id="{23CBC1D3-25A5-4A60-A5E4-6B029DE19944}"/>
              </a:ext>
            </a:extLst>
          </p:cNvPr>
          <p:cNvSpPr>
            <a:spLocks noGrp="1"/>
          </p:cNvSpPr>
          <p:nvPr>
            <p:ph type="pic" sz="quarter" idx="14" hasCustomPrompt="1"/>
          </p:nvPr>
        </p:nvSpPr>
        <p:spPr>
          <a:xfrm>
            <a:off x="0" y="0"/>
            <a:ext cx="12192000" cy="6858000"/>
          </a:xfrm>
          <a:custGeom>
            <a:avLst/>
            <a:gdLst>
              <a:gd name="connsiteX0" fmla="*/ 0 w 12192000"/>
              <a:gd name="connsiteY0" fmla="*/ 6857999 h 6858000"/>
              <a:gd name="connsiteX1" fmla="*/ 5453246 w 12192000"/>
              <a:gd name="connsiteY1" fmla="*/ 6857999 h 6858000"/>
              <a:gd name="connsiteX2" fmla="*/ 5810250 w 12192000"/>
              <a:gd name="connsiteY2" fmla="*/ 6857999 h 6858000"/>
              <a:gd name="connsiteX3" fmla="*/ 11582400 w 12192000"/>
              <a:gd name="connsiteY3" fmla="*/ 6857999 h 6858000"/>
              <a:gd name="connsiteX4" fmla="*/ 11602479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 name="connsiteX8" fmla="*/ 0 w 12192000"/>
              <a:gd name="connsiteY8" fmla="*/ 0 h 6858000"/>
              <a:gd name="connsiteX9" fmla="*/ 12192000 w 12192000"/>
              <a:gd name="connsiteY9" fmla="*/ 0 h 6858000"/>
              <a:gd name="connsiteX10" fmla="*/ 12192000 w 12192000"/>
              <a:gd name="connsiteY10" fmla="*/ 1430905 h 6858000"/>
              <a:gd name="connsiteX11" fmla="*/ 12124747 w 12192000"/>
              <a:gd name="connsiteY11" fmla="*/ 1430905 h 6858000"/>
              <a:gd name="connsiteX12" fmla="*/ 11557214 w 12192000"/>
              <a:gd name="connsiteY12" fmla="*/ 1430905 h 6858000"/>
              <a:gd name="connsiteX13" fmla="*/ 11265842 w 12192000"/>
              <a:gd name="connsiteY13" fmla="*/ 1722526 h 6858000"/>
              <a:gd name="connsiteX14" fmla="*/ 11265842 w 12192000"/>
              <a:gd name="connsiteY14" fmla="*/ 2896431 h 6858000"/>
              <a:gd name="connsiteX15" fmla="*/ 11096317 w 12192000"/>
              <a:gd name="connsiteY15" fmla="*/ 3307881 h 6858000"/>
              <a:gd name="connsiteX16" fmla="*/ 10232798 w 12192000"/>
              <a:gd name="connsiteY16" fmla="*/ 4173199 h 6858000"/>
              <a:gd name="connsiteX17" fmla="*/ 9821700 w 12192000"/>
              <a:gd name="connsiteY17" fmla="*/ 4343929 h 6858000"/>
              <a:gd name="connsiteX18" fmla="*/ 9318267 w 12192000"/>
              <a:gd name="connsiteY18" fmla="*/ 4343929 h 6858000"/>
              <a:gd name="connsiteX19" fmla="*/ 9077690 w 12192000"/>
              <a:gd name="connsiteY19" fmla="*/ 4343929 h 6858000"/>
              <a:gd name="connsiteX20" fmla="*/ 9077690 w 12192000"/>
              <a:gd name="connsiteY20" fmla="*/ 4274295 h 6858000"/>
              <a:gd name="connsiteX21" fmla="*/ 9077690 w 12192000"/>
              <a:gd name="connsiteY21" fmla="*/ 4095379 h 6858000"/>
              <a:gd name="connsiteX22" fmla="*/ 8787545 w 12192000"/>
              <a:gd name="connsiteY22" fmla="*/ 3394585 h 6858000"/>
              <a:gd name="connsiteX23" fmla="*/ 7320821 w 12192000"/>
              <a:gd name="connsiteY23" fmla="*/ 1924629 h 6858000"/>
              <a:gd name="connsiteX24" fmla="*/ 6621060 w 12192000"/>
              <a:gd name="connsiteY24" fmla="*/ 1635124 h 6858000"/>
              <a:gd name="connsiteX25" fmla="*/ 0 w 12192000"/>
              <a:gd name="connsiteY25" fmla="*/ 16351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0" y="6857999"/>
                </a:moveTo>
                <a:lnTo>
                  <a:pt x="5453246" y="6857999"/>
                </a:lnTo>
                <a:lnTo>
                  <a:pt x="5810250" y="6857999"/>
                </a:lnTo>
                <a:lnTo>
                  <a:pt x="11582400" y="6857999"/>
                </a:lnTo>
                <a:lnTo>
                  <a:pt x="11602479" y="6857999"/>
                </a:lnTo>
                <a:lnTo>
                  <a:pt x="12192000" y="6857999"/>
                </a:lnTo>
                <a:lnTo>
                  <a:pt x="12192000" y="6858000"/>
                </a:lnTo>
                <a:lnTo>
                  <a:pt x="0" y="6858000"/>
                </a:lnTo>
                <a:close/>
                <a:moveTo>
                  <a:pt x="0" y="0"/>
                </a:moveTo>
                <a:lnTo>
                  <a:pt x="12192000" y="0"/>
                </a:lnTo>
                <a:lnTo>
                  <a:pt x="12192000" y="1430905"/>
                </a:lnTo>
                <a:lnTo>
                  <a:pt x="12124747" y="1430905"/>
                </a:lnTo>
                <a:cubicBezTo>
                  <a:pt x="11557214" y="1430905"/>
                  <a:pt x="11557214" y="1430905"/>
                  <a:pt x="11557214" y="1430905"/>
                </a:cubicBezTo>
                <a:cubicBezTo>
                  <a:pt x="11396165" y="1430905"/>
                  <a:pt x="11265842" y="1561339"/>
                  <a:pt x="11265842" y="1722526"/>
                </a:cubicBezTo>
                <a:cubicBezTo>
                  <a:pt x="11265842" y="2896431"/>
                  <a:pt x="11265842" y="2896431"/>
                  <a:pt x="11265842" y="2896431"/>
                </a:cubicBezTo>
                <a:cubicBezTo>
                  <a:pt x="11265842" y="3051255"/>
                  <a:pt x="11205449" y="3198656"/>
                  <a:pt x="11096317" y="3307881"/>
                </a:cubicBezTo>
                <a:cubicBezTo>
                  <a:pt x="10232798" y="4173199"/>
                  <a:pt x="10232798" y="4173199"/>
                  <a:pt x="10232798" y="4173199"/>
                </a:cubicBezTo>
                <a:cubicBezTo>
                  <a:pt x="10123666" y="4282424"/>
                  <a:pt x="9976391" y="4343929"/>
                  <a:pt x="9821700" y="4343929"/>
                </a:cubicBezTo>
                <a:cubicBezTo>
                  <a:pt x="9646467" y="4343929"/>
                  <a:pt x="9478764" y="4343929"/>
                  <a:pt x="9318267" y="4343929"/>
                </a:cubicBezTo>
                <a:lnTo>
                  <a:pt x="9077690" y="4343929"/>
                </a:lnTo>
                <a:lnTo>
                  <a:pt x="9077690" y="4274295"/>
                </a:lnTo>
                <a:cubicBezTo>
                  <a:pt x="9077690" y="4095379"/>
                  <a:pt x="9077690" y="4095379"/>
                  <a:pt x="9077690" y="4095379"/>
                </a:cubicBezTo>
                <a:cubicBezTo>
                  <a:pt x="9077690" y="3832581"/>
                  <a:pt x="8973153" y="3580466"/>
                  <a:pt x="8787545" y="3394585"/>
                </a:cubicBezTo>
                <a:cubicBezTo>
                  <a:pt x="7320821" y="1924629"/>
                  <a:pt x="7320821" y="1924629"/>
                  <a:pt x="7320821" y="1924629"/>
                </a:cubicBezTo>
                <a:cubicBezTo>
                  <a:pt x="7135214" y="1739816"/>
                  <a:pt x="6883471" y="1635124"/>
                  <a:pt x="6621060" y="1635124"/>
                </a:cubicBezTo>
                <a:cubicBezTo>
                  <a:pt x="0" y="1635124"/>
                  <a:pt x="0" y="1635124"/>
                  <a:pt x="0" y="1635124"/>
                </a:cubicBezTo>
                <a:close/>
              </a:path>
            </a:pathLst>
          </a:custGeom>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72278" y="2144713"/>
            <a:ext cx="6563521" cy="1284287"/>
          </a:xfrm>
          <a:prstGeom prst="rect">
            <a:avLst/>
          </a:prstGeom>
        </p:spPr>
        <p:txBody>
          <a:bodyPr anchor="t"/>
          <a:lstStyle>
            <a:lvl1pPr algn="l">
              <a:defRPr sz="3600" cap="all" baseline="0">
                <a:solidFill>
                  <a:schemeClr val="bg1"/>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450850" y="5067300"/>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1512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ontpage G">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06399" y="425727"/>
            <a:ext cx="11350625"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9662"/>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C9C3C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35" name="Freeform 5">
            <a:extLst>
              <a:ext uri="{FF2B5EF4-FFF2-40B4-BE49-F238E27FC236}">
                <a16:creationId xmlns:a16="http://schemas.microsoft.com/office/drawing/2014/main" id="{93212C51-F0B0-4445-BAA3-2FA9772A3C23}"/>
              </a:ext>
            </a:extLst>
          </p:cNvPr>
          <p:cNvSpPr>
            <a:spLocks/>
          </p:cNvSpPr>
          <p:nvPr userDrawn="1"/>
        </p:nvSpPr>
        <p:spPr bwMode="auto">
          <a:xfrm>
            <a:off x="-9051"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Title 1">
            <a:extLst>
              <a:ext uri="{FF2B5EF4-FFF2-40B4-BE49-F238E27FC236}">
                <a16:creationId xmlns:a16="http://schemas.microsoft.com/office/drawing/2014/main" id="{01EE7E35-6192-4FF7-97C1-E9B681E5079E}"/>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37" name="Text Placeholder 11">
            <a:extLst>
              <a:ext uri="{FF2B5EF4-FFF2-40B4-BE49-F238E27FC236}">
                <a16:creationId xmlns:a16="http://schemas.microsoft.com/office/drawing/2014/main" id="{029D6B2F-A4F8-46B1-85C1-1628F5F9136F}"/>
              </a:ext>
            </a:extLst>
          </p:cNvPr>
          <p:cNvSpPr>
            <a:spLocks noGrp="1"/>
          </p:cNvSpPr>
          <p:nvPr>
            <p:ph type="body" sz="quarter" idx="13" hasCustomPrompt="1"/>
          </p:nvPr>
        </p:nvSpPr>
        <p:spPr>
          <a:xfrm>
            <a:off x="1203928" y="2844800"/>
            <a:ext cx="5425471" cy="546100"/>
          </a:xfrm>
        </p:spPr>
        <p:txBody>
          <a:bodyPr/>
          <a:lstStyle>
            <a:lvl1pPr marL="0" indent="0">
              <a:buNone/>
              <a:defRPr>
                <a:solidFill>
                  <a:srgbClr val="D7D8D6"/>
                </a:solidFill>
              </a:defRPr>
            </a:lvl1pPr>
          </a:lstStyle>
          <a:p>
            <a:pPr lvl="0"/>
            <a:r>
              <a:rPr lang="en-GB"/>
              <a:t>Name</a:t>
            </a:r>
            <a:br>
              <a:rPr lang="en-GB"/>
            </a:br>
            <a:r>
              <a:rPr lang="en-GB"/>
              <a:t>Date</a:t>
            </a:r>
          </a:p>
        </p:txBody>
      </p:sp>
    </p:spTree>
    <p:extLst>
      <p:ext uri="{BB962C8B-B14F-4D97-AF65-F5344CB8AC3E}">
        <p14:creationId xmlns:p14="http://schemas.microsoft.com/office/powerpoint/2010/main" val="148571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page H">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E79B79F-D8AD-413F-975F-2AFC70CF8882}"/>
              </a:ext>
            </a:extLst>
          </p:cNvPr>
          <p:cNvSpPr/>
          <p:nvPr userDrawn="1"/>
        </p:nvSpPr>
        <p:spPr>
          <a:xfrm>
            <a:off x="0" y="468"/>
            <a:ext cx="12192000" cy="6858000"/>
          </a:xfrm>
          <a:custGeom>
            <a:avLst/>
            <a:gdLst>
              <a:gd name="connsiteX0" fmla="*/ 8788577 w 12192000"/>
              <a:gd name="connsiteY0" fmla="*/ 0 h 6858000"/>
              <a:gd name="connsiteX1" fmla="*/ 12192000 w 12192000"/>
              <a:gd name="connsiteY1" fmla="*/ 0 h 6858000"/>
              <a:gd name="connsiteX2" fmla="*/ 12192000 w 12192000"/>
              <a:gd name="connsiteY2" fmla="*/ 5688881 h 6858000"/>
              <a:gd name="connsiteX3" fmla="*/ 12192000 w 12192000"/>
              <a:gd name="connsiteY3" fmla="*/ 6802274 h 6858000"/>
              <a:gd name="connsiteX4" fmla="*/ 12192000 w 12192000"/>
              <a:gd name="connsiteY4" fmla="*/ 6857062 h 6858000"/>
              <a:gd name="connsiteX5" fmla="*/ 12137540 w 12192000"/>
              <a:gd name="connsiteY5" fmla="*/ 6857062 h 6858000"/>
              <a:gd name="connsiteX6" fmla="*/ 12136591 w 12192000"/>
              <a:gd name="connsiteY6" fmla="*/ 6858000 h 6858000"/>
              <a:gd name="connsiteX7" fmla="*/ 0 w 12192000"/>
              <a:gd name="connsiteY7" fmla="*/ 6858000 h 6858000"/>
              <a:gd name="connsiteX8" fmla="*/ 0 w 12192000"/>
              <a:gd name="connsiteY8" fmla="*/ 5820888 h 6858000"/>
              <a:gd name="connsiteX9" fmla="*/ 27454 w 12192000"/>
              <a:gd name="connsiteY9" fmla="*/ 5806180 h 6858000"/>
              <a:gd name="connsiteX10" fmla="*/ 202031 w 12192000"/>
              <a:gd name="connsiteY10" fmla="*/ 5771375 h 6858000"/>
              <a:gd name="connsiteX11" fmla="*/ 6509649 w 12192000"/>
              <a:gd name="connsiteY11" fmla="*/ 5771375 h 6858000"/>
              <a:gd name="connsiteX12" fmla="*/ 7144123 w 12192000"/>
              <a:gd name="connsiteY12" fmla="*/ 5511138 h 6858000"/>
              <a:gd name="connsiteX13" fmla="*/ 8478070 w 12192000"/>
              <a:gd name="connsiteY13" fmla="*/ 4188265 h 6858000"/>
              <a:gd name="connsiteX14" fmla="*/ 8741145 w 12192000"/>
              <a:gd name="connsiteY14" fmla="*/ 3559358 h 6858000"/>
              <a:gd name="connsiteX15" fmla="*/ 8741145 w 12192000"/>
              <a:gd name="connsiteY15" fmla="*/ 188665 h 6858000"/>
              <a:gd name="connsiteX16" fmla="*/ 8765373 w 12192000"/>
              <a:gd name="connsiteY16" fmla="*/ 430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8788577" y="0"/>
                </a:moveTo>
                <a:lnTo>
                  <a:pt x="12192000" y="0"/>
                </a:lnTo>
                <a:lnTo>
                  <a:pt x="12192000" y="5688881"/>
                </a:lnTo>
                <a:lnTo>
                  <a:pt x="12192000" y="6802274"/>
                </a:lnTo>
                <a:lnTo>
                  <a:pt x="12192000" y="6857062"/>
                </a:lnTo>
                <a:lnTo>
                  <a:pt x="12137540" y="6857062"/>
                </a:lnTo>
                <a:lnTo>
                  <a:pt x="12136591" y="6858000"/>
                </a:lnTo>
                <a:lnTo>
                  <a:pt x="0" y="6858000"/>
                </a:lnTo>
                <a:lnTo>
                  <a:pt x="0" y="5820888"/>
                </a:lnTo>
                <a:lnTo>
                  <a:pt x="27454" y="5806180"/>
                </a:lnTo>
                <a:cubicBezTo>
                  <a:pt x="81133" y="5783768"/>
                  <a:pt x="140131" y="5771375"/>
                  <a:pt x="202031" y="5771375"/>
                </a:cubicBezTo>
                <a:cubicBezTo>
                  <a:pt x="202031" y="5771375"/>
                  <a:pt x="202031" y="5771375"/>
                  <a:pt x="6509649" y="5771375"/>
                </a:cubicBezTo>
                <a:cubicBezTo>
                  <a:pt x="6747964" y="5771375"/>
                  <a:pt x="6973899" y="5675335"/>
                  <a:pt x="7144123" y="5511138"/>
                </a:cubicBezTo>
                <a:cubicBezTo>
                  <a:pt x="7144123" y="5511138"/>
                  <a:pt x="7144123" y="5511138"/>
                  <a:pt x="8478070" y="4188265"/>
                </a:cubicBezTo>
                <a:cubicBezTo>
                  <a:pt x="8645200" y="4020969"/>
                  <a:pt x="8741145" y="3794811"/>
                  <a:pt x="8741145" y="3559358"/>
                </a:cubicBezTo>
                <a:cubicBezTo>
                  <a:pt x="8741145" y="3559358"/>
                  <a:pt x="8741145" y="3559358"/>
                  <a:pt x="8741145" y="188665"/>
                </a:cubicBezTo>
                <a:cubicBezTo>
                  <a:pt x="8741145" y="137547"/>
                  <a:pt x="8749656" y="88559"/>
                  <a:pt x="8765373" y="43008"/>
                </a:cubicBezTo>
                <a:close/>
              </a:path>
            </a:pathLst>
          </a:custGeom>
          <a:solidFill>
            <a:srgbClr val="C9C3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0" name="Freeform 9">
            <a:extLst>
              <a:ext uri="{FF2B5EF4-FFF2-40B4-BE49-F238E27FC236}">
                <a16:creationId xmlns:a16="http://schemas.microsoft.com/office/drawing/2014/main" id="{6F67F61B-4D70-4169-8945-2588FA7B36C9}"/>
              </a:ext>
            </a:extLst>
          </p:cNvPr>
          <p:cNvSpPr>
            <a:spLocks/>
          </p:cNvSpPr>
          <p:nvPr userDrawn="1"/>
        </p:nvSpPr>
        <p:spPr bwMode="auto">
          <a:xfrm>
            <a:off x="3038154" y="1060943"/>
            <a:ext cx="8334696" cy="5106494"/>
          </a:xfrm>
          <a:custGeom>
            <a:avLst/>
            <a:gdLst>
              <a:gd name="T0" fmla="*/ 7842 w 7842"/>
              <a:gd name="T1" fmla="*/ 2352 h 4800"/>
              <a:gd name="T2" fmla="*/ 7842 w 7842"/>
              <a:gd name="T3" fmla="*/ 261 h 4800"/>
              <a:gd name="T4" fmla="*/ 7580 w 7842"/>
              <a:gd name="T5" fmla="*/ 0 h 4800"/>
              <a:gd name="T6" fmla="*/ 3480 w 7842"/>
              <a:gd name="T7" fmla="*/ 0 h 4800"/>
              <a:gd name="T8" fmla="*/ 2002 w 7842"/>
              <a:gd name="T9" fmla="*/ 612 h 4800"/>
              <a:gd name="T10" fmla="*/ 613 w 7842"/>
              <a:gd name="T11" fmla="*/ 2001 h 4800"/>
              <a:gd name="T12" fmla="*/ 0 w 7842"/>
              <a:gd name="T13" fmla="*/ 3479 h 4800"/>
              <a:gd name="T14" fmla="*/ 0 w 7842"/>
              <a:gd name="T15" fmla="*/ 4800 h 4800"/>
              <a:gd name="T16" fmla="*/ 2614 w 7842"/>
              <a:gd name="T17" fmla="*/ 4800 h 4800"/>
              <a:gd name="T18" fmla="*/ 2614 w 7842"/>
              <a:gd name="T19" fmla="*/ 3912 h 4800"/>
              <a:gd name="T20" fmla="*/ 2767 w 7842"/>
              <a:gd name="T21" fmla="*/ 3542 h 4800"/>
              <a:gd name="T22" fmla="*/ 3543 w 7842"/>
              <a:gd name="T23" fmla="*/ 2766 h 4800"/>
              <a:gd name="T24" fmla="*/ 3913 w 7842"/>
              <a:gd name="T25" fmla="*/ 2613 h 4800"/>
              <a:gd name="T26" fmla="*/ 7580 w 7842"/>
              <a:gd name="T27" fmla="*/ 2613 h 4800"/>
              <a:gd name="T28" fmla="*/ 7842 w 7842"/>
              <a:gd name="T29" fmla="*/ 2352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2" h="4800">
                <a:moveTo>
                  <a:pt x="7842" y="2352"/>
                </a:moveTo>
                <a:cubicBezTo>
                  <a:pt x="7842" y="261"/>
                  <a:pt x="7842" y="261"/>
                  <a:pt x="7842" y="261"/>
                </a:cubicBezTo>
                <a:cubicBezTo>
                  <a:pt x="7842" y="117"/>
                  <a:pt x="7724" y="0"/>
                  <a:pt x="7580" y="0"/>
                </a:cubicBezTo>
                <a:cubicBezTo>
                  <a:pt x="3480" y="0"/>
                  <a:pt x="3480" y="0"/>
                  <a:pt x="3480" y="0"/>
                </a:cubicBezTo>
                <a:cubicBezTo>
                  <a:pt x="2926" y="0"/>
                  <a:pt x="2394" y="220"/>
                  <a:pt x="2002" y="612"/>
                </a:cubicBezTo>
                <a:cubicBezTo>
                  <a:pt x="613" y="2001"/>
                  <a:pt x="613" y="2001"/>
                  <a:pt x="613" y="2001"/>
                </a:cubicBezTo>
                <a:cubicBezTo>
                  <a:pt x="221" y="2393"/>
                  <a:pt x="0" y="2925"/>
                  <a:pt x="0" y="3479"/>
                </a:cubicBezTo>
                <a:cubicBezTo>
                  <a:pt x="0" y="4800"/>
                  <a:pt x="0" y="4800"/>
                  <a:pt x="0" y="4800"/>
                </a:cubicBezTo>
                <a:cubicBezTo>
                  <a:pt x="2614" y="4800"/>
                  <a:pt x="2614" y="4800"/>
                  <a:pt x="2614" y="4800"/>
                </a:cubicBezTo>
                <a:cubicBezTo>
                  <a:pt x="2614" y="3912"/>
                  <a:pt x="2614" y="3912"/>
                  <a:pt x="2614" y="3912"/>
                </a:cubicBezTo>
                <a:cubicBezTo>
                  <a:pt x="2614" y="3773"/>
                  <a:pt x="2669" y="3641"/>
                  <a:pt x="2767" y="3542"/>
                </a:cubicBezTo>
                <a:cubicBezTo>
                  <a:pt x="3543" y="2766"/>
                  <a:pt x="3543" y="2766"/>
                  <a:pt x="3543" y="2766"/>
                </a:cubicBezTo>
                <a:cubicBezTo>
                  <a:pt x="3641" y="2668"/>
                  <a:pt x="3774" y="2613"/>
                  <a:pt x="3913" y="2613"/>
                </a:cubicBezTo>
                <a:cubicBezTo>
                  <a:pt x="7580" y="2613"/>
                  <a:pt x="7580" y="2613"/>
                  <a:pt x="7580" y="2613"/>
                </a:cubicBezTo>
                <a:cubicBezTo>
                  <a:pt x="7724" y="2613"/>
                  <a:pt x="7842" y="2496"/>
                  <a:pt x="7842" y="2352"/>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6526384" y="1445034"/>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33" name="Straight Connector 32">
            <a:extLst>
              <a:ext uri="{FF2B5EF4-FFF2-40B4-BE49-F238E27FC236}">
                <a16:creationId xmlns:a16="http://schemas.microsoft.com/office/drawing/2014/main" id="{B1CA22D2-BB29-4058-A2A4-97CB160030FF}"/>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5C153B-A08F-4CD1-8902-B84BDA5C58B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1BF282C4-F8D1-6C4B-A4BD-25ED207333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01690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page I">
    <p:bg>
      <p:bgPr>
        <a:solidFill>
          <a:srgbClr val="D7D8D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solidFill>
                <a:schemeClr val="tx2"/>
              </a:solidFill>
            </a:endParaRPr>
          </a:p>
        </p:txBody>
      </p:sp>
      <p:sp>
        <p:nvSpPr>
          <p:cNvPr id="4" name="Date_GeneralDate" hidden="1"/>
          <p:cNvSpPr>
            <a:spLocks noGrp="1"/>
          </p:cNvSpPr>
          <p:nvPr>
            <p:ph type="dt" sz="half" idx="10"/>
          </p:nvPr>
        </p:nvSpPr>
        <p:spPr/>
        <p:txBody>
          <a:bodyPr/>
          <a:lstStyle/>
          <a:p>
            <a:endParaRPr lang="en-GB" dirty="0"/>
          </a:p>
        </p:txBody>
      </p:sp>
      <p:sp>
        <p:nvSpPr>
          <p:cNvPr id="3" name="Rectangle 2">
            <a:extLst>
              <a:ext uri="{FF2B5EF4-FFF2-40B4-BE49-F238E27FC236}">
                <a16:creationId xmlns:a16="http://schemas.microsoft.com/office/drawing/2014/main" id="{B877642C-F448-41EA-BE15-8F83818C4A27}"/>
              </a:ext>
            </a:extLst>
          </p:cNvPr>
          <p:cNvSpPr/>
          <p:nvPr userDrawn="1"/>
        </p:nvSpPr>
        <p:spPr>
          <a:xfrm>
            <a:off x="450850" y="292100"/>
            <a:ext cx="11306175" cy="279400"/>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2" name="Straight Connector 11">
            <a:extLst>
              <a:ext uri="{FF2B5EF4-FFF2-40B4-BE49-F238E27FC236}">
                <a16:creationId xmlns:a16="http://schemas.microsoft.com/office/drawing/2014/main" id="{99531B15-CF89-4A75-9B14-08DB21BA5EB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A117562-D489-D445-B037-C8F543F72482}"/>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4" name="Text Placeholder 11">
            <a:extLst>
              <a:ext uri="{FF2B5EF4-FFF2-40B4-BE49-F238E27FC236}">
                <a16:creationId xmlns:a16="http://schemas.microsoft.com/office/drawing/2014/main" id="{B7E719C1-C9D1-F240-9C8E-824E5BB9C50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8256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a:extLst>
              <a:ext uri="{FF2B5EF4-FFF2-40B4-BE49-F238E27FC236}">
                <a16:creationId xmlns:a16="http://schemas.microsoft.com/office/drawing/2014/main" id="{B3D52F3C-DB3A-4681-9C56-17F2FE58959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l="52199" t="56500" r="5622" b="10166"/>
          <a:stretch/>
        </p:blipFill>
        <p:spPr>
          <a:xfrm>
            <a:off x="0" y="0"/>
            <a:ext cx="12275820" cy="6858000"/>
          </a:xfrm>
          <a:prstGeom prst="rect">
            <a:avLst/>
          </a:prstGeom>
        </p:spPr>
      </p:pic>
      <p:sp>
        <p:nvSpPr>
          <p:cNvPr id="3" name="Text Placeholder 2"/>
          <p:cNvSpPr>
            <a:spLocks noGrp="1"/>
          </p:cNvSpPr>
          <p:nvPr>
            <p:ph type="body" idx="1"/>
          </p:nvPr>
        </p:nvSpPr>
        <p:spPr>
          <a:xfrm>
            <a:off x="1040129" y="1806575"/>
            <a:ext cx="10123171" cy="38179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hidden="1"/>
          <p:cNvSpPr>
            <a:spLocks noGrp="1"/>
          </p:cNvSpPr>
          <p:nvPr>
            <p:ph type="ftr" sz="quarter" idx="3"/>
          </p:nvPr>
        </p:nvSpPr>
        <p:spPr>
          <a:xfrm>
            <a:off x="454695" y="6244612"/>
            <a:ext cx="5112000" cy="180000"/>
          </a:xfrm>
          <a:prstGeom prst="rect">
            <a:avLst/>
          </a:prstGeom>
        </p:spPr>
        <p:txBody>
          <a:bodyPr vert="horz" lIns="0" tIns="0" rIns="0" bIns="0" rtlCol="0" anchor="b" anchorCtr="0"/>
          <a:lstStyle>
            <a:lvl1pPr algn="l">
              <a:defRPr sz="1200" b="1">
                <a:solidFill>
                  <a:schemeClr val="accent2"/>
                </a:solidFill>
              </a:defRPr>
            </a:lvl1pPr>
          </a:lstStyle>
          <a:p>
            <a:endParaRPr lang="en-GB" dirty="0"/>
          </a:p>
        </p:txBody>
      </p:sp>
      <p:sp>
        <p:nvSpPr>
          <p:cNvPr id="4" name="Date_GeneralDate" hidden="1"/>
          <p:cNvSpPr>
            <a:spLocks noGrp="1"/>
          </p:cNvSpPr>
          <p:nvPr>
            <p:ph type="dt" sz="half" idx="2"/>
          </p:nvPr>
        </p:nvSpPr>
        <p:spPr>
          <a:xfrm>
            <a:off x="0" y="6868800"/>
            <a:ext cx="0" cy="0"/>
          </a:xfrm>
          <a:prstGeom prst="rect">
            <a:avLst/>
          </a:prstGeom>
        </p:spPr>
        <p:txBody>
          <a:bodyPr vert="horz" lIns="0" tIns="0" rIns="0" bIns="0" rtlCol="0" anchor="b" anchorCtr="0"/>
          <a:lstStyle>
            <a:lvl1pPr algn="l">
              <a:defRPr sz="1200" b="1">
                <a:noFill/>
              </a:defRPr>
            </a:lvl1pPr>
          </a:lstStyle>
          <a:p>
            <a:endParaRPr lang="en-GB" dirty="0"/>
          </a:p>
        </p:txBody>
      </p:sp>
      <p:cxnSp>
        <p:nvCxnSpPr>
          <p:cNvPr id="19" name="Straight Connector 18">
            <a:extLst>
              <a:ext uri="{FF2B5EF4-FFF2-40B4-BE49-F238E27FC236}">
                <a16:creationId xmlns:a16="http://schemas.microsoft.com/office/drawing/2014/main" id="{D3586A27-9D6D-4111-A77F-F5C4F7291D14}"/>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6CC2C-B5BF-4A7B-A33C-282336EDE07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F0F4C8-D9E3-47C4-9531-ABFAA5436AA7}"/>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81C87D3-20A2-442F-9D1F-CE7084C2B470}"/>
              </a:ext>
            </a:extLst>
          </p:cNvPr>
          <p:cNvSpPr>
            <a:spLocks noGrp="1"/>
          </p:cNvSpPr>
          <p:nvPr>
            <p:ph type="sldNum" sz="quarter" idx="4"/>
          </p:nvPr>
        </p:nvSpPr>
        <p:spPr>
          <a:xfrm>
            <a:off x="11171237" y="6235881"/>
            <a:ext cx="585788" cy="256994"/>
          </a:xfrm>
          <a:prstGeom prst="rect">
            <a:avLst/>
          </a:prstGeom>
        </p:spPr>
        <p:txBody>
          <a:bodyPr vert="horz" lIns="0" tIns="0" rIns="0" bIns="0" rtlCol="0" anchor="ctr"/>
          <a:lstStyle>
            <a:lvl1pPr algn="r">
              <a:defRPr sz="1400" b="1">
                <a:solidFill>
                  <a:srgbClr val="5F6369"/>
                </a:solidFill>
              </a:defRPr>
            </a:lvl1pPr>
          </a:lstStyle>
          <a:p>
            <a:fld id="{E016C3E1-03F3-47ED-AD58-97A32576C1BC}" type="slidenum">
              <a:rPr lang="en-GB" smtClean="0"/>
              <a:pPr/>
              <a:t>‹#›</a:t>
            </a:fld>
            <a:endParaRPr lang="en-GB" dirty="0"/>
          </a:p>
        </p:txBody>
      </p:sp>
      <p:sp>
        <p:nvSpPr>
          <p:cNvPr id="6" name="Title Placeholder 5">
            <a:extLst>
              <a:ext uri="{FF2B5EF4-FFF2-40B4-BE49-F238E27FC236}">
                <a16:creationId xmlns:a16="http://schemas.microsoft.com/office/drawing/2014/main" id="{6624D9F8-02DF-FB46-B584-494676D39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4" r:id="rId2"/>
    <p:sldLayoutId id="2147483777" r:id="rId3"/>
    <p:sldLayoutId id="2147483778" r:id="rId4"/>
    <p:sldLayoutId id="2147483773" r:id="rId5"/>
    <p:sldLayoutId id="2147483772" r:id="rId6"/>
    <p:sldLayoutId id="2147483730" r:id="rId7"/>
    <p:sldLayoutId id="2147483771" r:id="rId8"/>
    <p:sldLayoutId id="2147483770" r:id="rId9"/>
    <p:sldLayoutId id="2147483769" r:id="rId10"/>
    <p:sldLayoutId id="2147483768" r:id="rId11"/>
    <p:sldLayoutId id="2147483767" r:id="rId12"/>
    <p:sldLayoutId id="2147483729" r:id="rId13"/>
    <p:sldLayoutId id="2147483766" r:id="rId14"/>
    <p:sldLayoutId id="2147483765" r:id="rId15"/>
    <p:sldLayoutId id="2147483764" r:id="rId16"/>
    <p:sldLayoutId id="2147483763" r:id="rId17"/>
    <p:sldLayoutId id="2147483762" r:id="rId18"/>
    <p:sldLayoutId id="2147483754" r:id="rId19"/>
    <p:sldLayoutId id="2147483756" r:id="rId20"/>
    <p:sldLayoutId id="2147483761" r:id="rId21"/>
    <p:sldLayoutId id="2147483760" r:id="rId22"/>
    <p:sldLayoutId id="2147483759" r:id="rId23"/>
    <p:sldLayoutId id="2147483734" r:id="rId24"/>
    <p:sldLayoutId id="2147483752" r:id="rId25"/>
    <p:sldLayoutId id="2147483753" r:id="rId26"/>
    <p:sldLayoutId id="2147483755" r:id="rId27"/>
    <p:sldLayoutId id="2147483757" r:id="rId28"/>
    <p:sldLayoutId id="2147483758" r:id="rId29"/>
    <p:sldLayoutId id="2147483732" r:id="rId30"/>
    <p:sldLayoutId id="2147483751" r:id="rId31"/>
  </p:sldLayoutIdLst>
  <p:hf hdr="0" ftr="0" dt="0"/>
  <p:txStyles>
    <p:title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p:titleStyle>
    <p:body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53" userDrawn="1">
          <p15:clr>
            <a:srgbClr val="F26B43"/>
          </p15:clr>
        </p15:guide>
        <p15:guide id="3" orient="horz" pos="719" userDrawn="1">
          <p15:clr>
            <a:srgbClr val="F26B43"/>
          </p15:clr>
        </p15:guide>
        <p15:guide id="4" pos="7401" userDrawn="1">
          <p15:clr>
            <a:srgbClr val="F26B43"/>
          </p15:clr>
        </p15:guide>
        <p15:guide id="5" orient="horz" pos="3934" userDrawn="1">
          <p15:clr>
            <a:srgbClr val="F26B43"/>
          </p15:clr>
        </p15:guide>
        <p15:guide id="6" orient="horz" pos="1138" userDrawn="1">
          <p15:clr>
            <a:srgbClr val="F26B43"/>
          </p15:clr>
        </p15:guide>
        <p15:guide id="7" pos="284" userDrawn="1">
          <p15:clr>
            <a:srgbClr val="F26B43"/>
          </p15:clr>
        </p15:guide>
        <p15:guide id="8" pos="7032" userDrawn="1">
          <p15:clr>
            <a:srgbClr val="F26B43"/>
          </p15:clr>
        </p15:guide>
        <p15:guide id="9" orient="horz" pos="35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0.emf"/><Relationship Id="rId3" Type="http://schemas.microsoft.com/office/2007/relationships/media" Target="../media/media1.m4a"/><Relationship Id="rId7" Type="http://schemas.openxmlformats.org/officeDocument/2006/relationships/customXml" Target="../ink/ink1.xml"/><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10" Type="http://schemas.openxmlformats.org/officeDocument/2006/relationships/image" Target="../media/image7.jpeg"/><Relationship Id="rId4" Type="http://schemas.openxmlformats.org/officeDocument/2006/relationships/slideLayout" Target="../slideLayouts/slideLayout22.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4a"/><Relationship Id="rId7" Type="http://schemas.openxmlformats.org/officeDocument/2006/relationships/customXml" Target="../ink/ink2.xml"/><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4a"/><Relationship Id="rId7" Type="http://schemas.openxmlformats.org/officeDocument/2006/relationships/customXml" Target="../ink/ink3.xml"/><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10" Type="http://schemas.openxmlformats.org/officeDocument/2006/relationships/image" Target="../media/image9.jpeg"/><Relationship Id="rId4" Type="http://schemas.openxmlformats.org/officeDocument/2006/relationships/slideLayout" Target="../slideLayouts/slideLayout2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0.emf"/><Relationship Id="rId3" Type="http://schemas.microsoft.com/office/2007/relationships/media" Target="../media/media4.m4a"/><Relationship Id="rId7" Type="http://schemas.openxmlformats.org/officeDocument/2006/relationships/customXml" Target="../ink/ink4.xml"/><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10"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image" Target="../media/image11.jpe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12.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media" Target="../media/media7.m4a"/><Relationship Id="rId7" Type="http://schemas.openxmlformats.org/officeDocument/2006/relationships/image" Target="../media/image13.jpe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8.m4a"/><Relationship Id="rId7" Type="http://schemas.openxmlformats.org/officeDocument/2006/relationships/image" Target="../media/image15.jpe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2.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9.m4a"/><Relationship Id="rId7" Type="http://schemas.openxmlformats.org/officeDocument/2006/relationships/image" Target="../media/image17.jpe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1</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5" name="Title 1">
            <a:extLst>
              <a:ext uri="{FF2B5EF4-FFF2-40B4-BE49-F238E27FC236}">
                <a16:creationId xmlns:a16="http://schemas.microsoft.com/office/drawing/2014/main" id="{FBA256F4-3EB8-3F46-A36E-44B0D994E925}"/>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6" name="Title 1">
            <a:extLst>
              <a:ext uri="{FF2B5EF4-FFF2-40B4-BE49-F238E27FC236}">
                <a16:creationId xmlns:a16="http://schemas.microsoft.com/office/drawing/2014/main" id="{564D21D0-0803-4945-8FE3-224344E3C69A}"/>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err="1">
                <a:cs typeface="Arial"/>
              </a:rPr>
              <a:t>Boongarrie</a:t>
            </a:r>
            <a:r>
              <a:rPr lang="en-US" sz="2000" dirty="0">
                <a:cs typeface="Arial"/>
              </a:rPr>
              <a:t> street</a:t>
            </a:r>
            <a:endParaRPr lang="en-US" sz="2000" dirty="0"/>
          </a:p>
        </p:txBody>
      </p:sp>
      <p:pic>
        <p:nvPicPr>
          <p:cNvPr id="2" name="Audio Recording 21 Apr 2021 at 8:06:58 pm" descr="Audio Recording 21 Apr 2021 at 8:06:58 pm">
            <a:hlinkClick r:id="" action="ppaction://media"/>
            <a:extLst>
              <a:ext uri="{FF2B5EF4-FFF2-40B4-BE49-F238E27FC236}">
                <a16:creationId xmlns:a16="http://schemas.microsoft.com/office/drawing/2014/main" id="{E63BDA58-6604-7C42-9800-A8A97D3BA6E5}"/>
              </a:ext>
            </a:extLst>
          </p:cNvPr>
          <p:cNvPicPr>
            <a:picLocks noChangeAspect="1"/>
          </p:cNvPicPr>
          <p:nvPr>
            <a:audioFile r:link="rId2"/>
            <p:extLst>
              <p:ext uri="{DAA4B4D4-6D71-4841-9C94-3DE7FCFB9230}">
                <p14:media xmlns:p14="http://schemas.microsoft.com/office/powerpoint/2010/main" r:embed="rId3">
                  <p14:trim st="848" end="1628"/>
                </p14:media>
              </p:ext>
            </p:extLst>
          </p:nvPr>
        </p:nvPicPr>
        <p:blipFill>
          <a:blip r:embed="rId9"/>
          <a:stretch>
            <a:fillRect/>
          </a:stretch>
        </p:blipFill>
        <p:spPr>
          <a:xfrm>
            <a:off x="522060" y="5190087"/>
            <a:ext cx="812800" cy="812800"/>
          </a:xfrm>
          <a:prstGeom prst="rect">
            <a:avLst/>
          </a:prstGeom>
        </p:spPr>
      </p:pic>
      <p:pic>
        <p:nvPicPr>
          <p:cNvPr id="4" name="Picture 3" descr="Map&#10;&#10;Description automatically generated">
            <a:extLst>
              <a:ext uri="{FF2B5EF4-FFF2-40B4-BE49-F238E27FC236}">
                <a16:creationId xmlns:a16="http://schemas.microsoft.com/office/drawing/2014/main" id="{6B1106D0-8AC6-CF4F-BC75-A9C8ECEB557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4975" t="7031" r="4758" b="9858"/>
          <a:stretch/>
        </p:blipFill>
        <p:spPr>
          <a:xfrm>
            <a:off x="3263555" y="526788"/>
            <a:ext cx="8493471" cy="5526698"/>
          </a:xfrm>
          <a:prstGeom prst="rect">
            <a:avLst/>
          </a:prstGeom>
        </p:spPr>
      </p:pic>
    </p:spTree>
    <p:custDataLst>
      <p:tags r:id="rId1"/>
    </p:custDataLst>
    <p:extLst>
      <p:ext uri="{BB962C8B-B14F-4D97-AF65-F5344CB8AC3E}">
        <p14:creationId xmlns:p14="http://schemas.microsoft.com/office/powerpoint/2010/main" val="4159282170"/>
      </p:ext>
    </p:extLst>
  </p:cSld>
  <p:clrMapOvr>
    <a:masterClrMapping/>
  </p:clrMapOvr>
  <mc:AlternateContent xmlns:mc="http://schemas.openxmlformats.org/markup-compatibility/2006" xmlns:p14="http://schemas.microsoft.com/office/powerpoint/2010/main">
    <mc:Choice Requires="p14">
      <p:transition spd="slow" p14:dur="2000" advClick="0" advTm="175700"/>
    </mc:Choice>
    <mc:Fallback xmlns="">
      <p:transition spd="slow" advClick="0" advTm="175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2</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D197320C-4000-D94A-97DD-D17C8BA543CF}"/>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pic>
        <p:nvPicPr>
          <p:cNvPr id="4" name="Picture 3" descr="Graphical user interface, website, timeline&#10;&#10;Description automatically generated">
            <a:extLst>
              <a:ext uri="{FF2B5EF4-FFF2-40B4-BE49-F238E27FC236}">
                <a16:creationId xmlns:a16="http://schemas.microsoft.com/office/drawing/2014/main" id="{4E1F332D-4E9B-4243-95B1-1E302C785FC0}"/>
              </a:ext>
            </a:extLst>
          </p:cNvPr>
          <p:cNvPicPr>
            <a:picLocks noChangeAspect="1"/>
          </p:cNvPicPr>
          <p:nvPr/>
        </p:nvPicPr>
        <p:blipFill rotWithShape="1">
          <a:blip r:embed="rId9">
            <a:extLst>
              <a:ext uri="{28A0092B-C50C-407E-A947-70E740481C1C}">
                <a14:useLocalDpi xmlns:a14="http://schemas.microsoft.com/office/drawing/2010/main" val="0"/>
              </a:ext>
            </a:extLst>
          </a:blip>
          <a:srcRect l="6794" t="58639" r="7341" b="11837"/>
          <a:stretch/>
        </p:blipFill>
        <p:spPr>
          <a:xfrm>
            <a:off x="1763486" y="3929204"/>
            <a:ext cx="8332238" cy="2024743"/>
          </a:xfrm>
          <a:prstGeom prst="rect">
            <a:avLst/>
          </a:prstGeom>
        </p:spPr>
      </p:pic>
      <p:pic>
        <p:nvPicPr>
          <p:cNvPr id="12" name="Picture 11" descr="Graphical user interface, website, timeline&#10;&#10;Description automatically generated">
            <a:extLst>
              <a:ext uri="{FF2B5EF4-FFF2-40B4-BE49-F238E27FC236}">
                <a16:creationId xmlns:a16="http://schemas.microsoft.com/office/drawing/2014/main" id="{7FDD6A62-4F51-F848-A9AA-ADB98FEC744F}"/>
              </a:ext>
            </a:extLst>
          </p:cNvPr>
          <p:cNvPicPr>
            <a:picLocks noChangeAspect="1"/>
          </p:cNvPicPr>
          <p:nvPr/>
        </p:nvPicPr>
        <p:blipFill rotWithShape="1">
          <a:blip r:embed="rId9">
            <a:extLst>
              <a:ext uri="{28A0092B-C50C-407E-A947-70E740481C1C}">
                <a14:useLocalDpi xmlns:a14="http://schemas.microsoft.com/office/drawing/2010/main" val="0"/>
              </a:ext>
            </a:extLst>
          </a:blip>
          <a:srcRect l="6024" t="14366" r="12727" b="53197"/>
          <a:stretch/>
        </p:blipFill>
        <p:spPr>
          <a:xfrm>
            <a:off x="1903445" y="1313150"/>
            <a:ext cx="7884367" cy="2224497"/>
          </a:xfrm>
          <a:prstGeom prst="rect">
            <a:avLst/>
          </a:prstGeom>
        </p:spPr>
      </p:pic>
      <p:sp>
        <p:nvSpPr>
          <p:cNvPr id="16" name="Title 1">
            <a:extLst>
              <a:ext uri="{FF2B5EF4-FFF2-40B4-BE49-F238E27FC236}">
                <a16:creationId xmlns:a16="http://schemas.microsoft.com/office/drawing/2014/main" id="{47CE0F36-4BD3-B34B-8758-7AD033C3C35B}"/>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Typical sections</a:t>
            </a:r>
            <a:endParaRPr lang="en-US" sz="2000" dirty="0"/>
          </a:p>
        </p:txBody>
      </p:sp>
      <p:pic>
        <p:nvPicPr>
          <p:cNvPr id="2" name="Audio Recording 21 Apr 2021 at 8:10:56 pm" descr="Audio Recording 21 Apr 2021 at 8:10:56 pm">
            <a:hlinkClick r:id="" action="ppaction://media"/>
            <a:extLst>
              <a:ext uri="{FF2B5EF4-FFF2-40B4-BE49-F238E27FC236}">
                <a16:creationId xmlns:a16="http://schemas.microsoft.com/office/drawing/2014/main" id="{DEACF8EE-1352-7843-A95B-62DFC78C5417}"/>
              </a:ext>
            </a:extLst>
          </p:cNvPr>
          <p:cNvPicPr>
            <a:picLocks noChangeAspect="1"/>
          </p:cNvPicPr>
          <p:nvPr>
            <a:audioFile r:link="rId2"/>
            <p:extLst>
              <p:ext uri="{DAA4B4D4-6D71-4841-9C94-3DE7FCFB9230}">
                <p14:media xmlns:p14="http://schemas.microsoft.com/office/powerpoint/2010/main" r:embed="rId3">
                  <p14:trim st="700" end="636"/>
                </p14:media>
              </p:ext>
            </p:extLst>
          </p:nvPr>
        </p:nvPicPr>
        <p:blipFill>
          <a:blip r:embed="rId10"/>
          <a:stretch>
            <a:fillRect/>
          </a:stretch>
        </p:blipFill>
        <p:spPr>
          <a:xfrm>
            <a:off x="497240" y="5130261"/>
            <a:ext cx="812800" cy="812800"/>
          </a:xfrm>
          <a:prstGeom prst="rect">
            <a:avLst/>
          </a:prstGeom>
        </p:spPr>
      </p:pic>
    </p:spTree>
    <p:custDataLst>
      <p:tags r:id="rId1"/>
    </p:custDataLst>
    <p:extLst>
      <p:ext uri="{BB962C8B-B14F-4D97-AF65-F5344CB8AC3E}">
        <p14:creationId xmlns:p14="http://schemas.microsoft.com/office/powerpoint/2010/main" val="1359223515"/>
      </p:ext>
    </p:extLst>
  </p:cSld>
  <p:clrMapOvr>
    <a:masterClrMapping/>
  </p:clrMapOvr>
  <mc:AlternateContent xmlns:mc="http://schemas.openxmlformats.org/markup-compatibility/2006" xmlns:p14="http://schemas.microsoft.com/office/powerpoint/2010/main">
    <mc:Choice Requires="p14">
      <p:transition spd="slow" p14:dur="2000" advClick="0" advTm="48700"/>
    </mc:Choice>
    <mc:Fallback xmlns="">
      <p:transition spd="slow" advClick="0" advTm="48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3</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5" name="Title 1">
            <a:extLst>
              <a:ext uri="{FF2B5EF4-FFF2-40B4-BE49-F238E27FC236}">
                <a16:creationId xmlns:a16="http://schemas.microsoft.com/office/drawing/2014/main" id="{FBA256F4-3EB8-3F46-A36E-44B0D994E925}"/>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6" name="Title 1">
            <a:extLst>
              <a:ext uri="{FF2B5EF4-FFF2-40B4-BE49-F238E27FC236}">
                <a16:creationId xmlns:a16="http://schemas.microsoft.com/office/drawing/2014/main" id="{564D21D0-0803-4945-8FE3-224344E3C69A}"/>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Emu Point</a:t>
            </a:r>
            <a:endParaRPr lang="en-US" sz="2000" dirty="0"/>
          </a:p>
        </p:txBody>
      </p:sp>
      <p:pic>
        <p:nvPicPr>
          <p:cNvPr id="2" name="Audio Recording 21 Apr 2021 at 8:19:17 pm" descr="Audio Recording 21 Apr 2021 at 8:19:17 pm">
            <a:hlinkClick r:id="" action="ppaction://media"/>
            <a:extLst>
              <a:ext uri="{FF2B5EF4-FFF2-40B4-BE49-F238E27FC236}">
                <a16:creationId xmlns:a16="http://schemas.microsoft.com/office/drawing/2014/main" id="{F0AD6BA2-AD82-5B4C-BE51-0DB4208251CB}"/>
              </a:ext>
            </a:extLst>
          </p:cNvPr>
          <p:cNvPicPr>
            <a:picLocks noChangeAspect="1"/>
          </p:cNvPicPr>
          <p:nvPr>
            <a:audioFile r:link="rId2"/>
            <p:extLst>
              <p:ext uri="{DAA4B4D4-6D71-4841-9C94-3DE7FCFB9230}">
                <p14:media xmlns:p14="http://schemas.microsoft.com/office/powerpoint/2010/main" r:embed="rId3">
                  <p14:trim st="800" end="240"/>
                </p14:media>
              </p:ext>
            </p:extLst>
          </p:nvPr>
        </p:nvPicPr>
        <p:blipFill>
          <a:blip r:embed="rId9"/>
          <a:stretch>
            <a:fillRect/>
          </a:stretch>
        </p:blipFill>
        <p:spPr>
          <a:xfrm>
            <a:off x="434974" y="5098142"/>
            <a:ext cx="812800" cy="812800"/>
          </a:xfrm>
          <a:prstGeom prst="rect">
            <a:avLst/>
          </a:prstGeom>
        </p:spPr>
      </p:pic>
      <p:pic>
        <p:nvPicPr>
          <p:cNvPr id="8" name="Picture 7" descr="Map&#10;&#10;Description automatically generated">
            <a:extLst>
              <a:ext uri="{FF2B5EF4-FFF2-40B4-BE49-F238E27FC236}">
                <a16:creationId xmlns:a16="http://schemas.microsoft.com/office/drawing/2014/main" id="{7127A30D-5CF1-284F-A2EB-FF7151970C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4825" t="7525" r="5416" b="9858"/>
          <a:stretch/>
        </p:blipFill>
        <p:spPr>
          <a:xfrm>
            <a:off x="3218225" y="498995"/>
            <a:ext cx="8538801" cy="5554491"/>
          </a:xfrm>
          <a:prstGeom prst="rect">
            <a:avLst/>
          </a:prstGeom>
        </p:spPr>
      </p:pic>
    </p:spTree>
    <p:custDataLst>
      <p:tags r:id="rId1"/>
    </p:custDataLst>
    <p:extLst>
      <p:ext uri="{BB962C8B-B14F-4D97-AF65-F5344CB8AC3E}">
        <p14:creationId xmlns:p14="http://schemas.microsoft.com/office/powerpoint/2010/main" val="3861260867"/>
      </p:ext>
    </p:extLst>
  </p:cSld>
  <p:clrMapOvr>
    <a:masterClrMapping/>
  </p:clrMapOvr>
  <mc:AlternateContent xmlns:mc="http://schemas.openxmlformats.org/markup-compatibility/2006" xmlns:p14="http://schemas.microsoft.com/office/powerpoint/2010/main">
    <mc:Choice Requires="p14">
      <p:transition spd="slow" p14:dur="2000" advClick="0" advTm="166500"/>
    </mc:Choice>
    <mc:Fallback xmlns="">
      <p:transition spd="slow" advClick="0" advTm="166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4</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D197320C-4000-D94A-97DD-D17C8BA543CF}"/>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pic>
        <p:nvPicPr>
          <p:cNvPr id="3" name="Picture 2" descr="Graphical user interface, website, timeline&#10;&#10;Description automatically generated">
            <a:extLst>
              <a:ext uri="{FF2B5EF4-FFF2-40B4-BE49-F238E27FC236}">
                <a16:creationId xmlns:a16="http://schemas.microsoft.com/office/drawing/2014/main" id="{5ADAD062-FED3-1F4A-9B2A-8DBFAD23F2C3}"/>
              </a:ext>
            </a:extLst>
          </p:cNvPr>
          <p:cNvPicPr>
            <a:picLocks noChangeAspect="1"/>
          </p:cNvPicPr>
          <p:nvPr/>
        </p:nvPicPr>
        <p:blipFill rotWithShape="1">
          <a:blip r:embed="rId9">
            <a:extLst>
              <a:ext uri="{28A0092B-C50C-407E-A947-70E740481C1C}">
                <a14:useLocalDpi xmlns:a14="http://schemas.microsoft.com/office/drawing/2010/main" val="0"/>
              </a:ext>
            </a:extLst>
          </a:blip>
          <a:srcRect t="15840" b="50833"/>
          <a:stretch/>
        </p:blipFill>
        <p:spPr>
          <a:xfrm>
            <a:off x="1244026" y="1143447"/>
            <a:ext cx="9703948" cy="2285553"/>
          </a:xfrm>
          <a:prstGeom prst="rect">
            <a:avLst/>
          </a:prstGeom>
        </p:spPr>
      </p:pic>
      <p:pic>
        <p:nvPicPr>
          <p:cNvPr id="11" name="Picture 10" descr="Graphical user interface, website, timeline&#10;&#10;Description automatically generated">
            <a:extLst>
              <a:ext uri="{FF2B5EF4-FFF2-40B4-BE49-F238E27FC236}">
                <a16:creationId xmlns:a16="http://schemas.microsoft.com/office/drawing/2014/main" id="{85A93D39-2AB3-4E41-B5F8-98C507967197}"/>
              </a:ext>
            </a:extLst>
          </p:cNvPr>
          <p:cNvPicPr>
            <a:picLocks noChangeAspect="1"/>
          </p:cNvPicPr>
          <p:nvPr/>
        </p:nvPicPr>
        <p:blipFill rotWithShape="1">
          <a:blip r:embed="rId9">
            <a:extLst>
              <a:ext uri="{28A0092B-C50C-407E-A947-70E740481C1C}">
                <a14:useLocalDpi xmlns:a14="http://schemas.microsoft.com/office/drawing/2010/main" val="0"/>
              </a:ext>
            </a:extLst>
          </a:blip>
          <a:srcRect l="356" t="53882" r="-356" b="12791"/>
          <a:stretch/>
        </p:blipFill>
        <p:spPr>
          <a:xfrm>
            <a:off x="1244026" y="3791212"/>
            <a:ext cx="9703948" cy="2285553"/>
          </a:xfrm>
          <a:prstGeom prst="rect">
            <a:avLst/>
          </a:prstGeom>
        </p:spPr>
      </p:pic>
      <p:sp>
        <p:nvSpPr>
          <p:cNvPr id="12" name="Title 1">
            <a:extLst>
              <a:ext uri="{FF2B5EF4-FFF2-40B4-BE49-F238E27FC236}">
                <a16:creationId xmlns:a16="http://schemas.microsoft.com/office/drawing/2014/main" id="{745EA479-8246-3347-B990-8E39B5DC587C}"/>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Typical sections</a:t>
            </a:r>
            <a:endParaRPr lang="en-US" sz="2000" dirty="0"/>
          </a:p>
        </p:txBody>
      </p:sp>
      <p:pic>
        <p:nvPicPr>
          <p:cNvPr id="2" name="Audio Recording 21 Apr 2021 at 8:24:06 pm" descr="Audio Recording 21 Apr 2021 at 8:24:06 pm">
            <a:hlinkClick r:id="" action="ppaction://media"/>
            <a:extLst>
              <a:ext uri="{FF2B5EF4-FFF2-40B4-BE49-F238E27FC236}">
                <a16:creationId xmlns:a16="http://schemas.microsoft.com/office/drawing/2014/main" id="{BC57CA19-D300-3B4A-8400-14A32F642D35}"/>
              </a:ext>
            </a:extLst>
          </p:cNvPr>
          <p:cNvPicPr>
            <a:picLocks noChangeAspect="1"/>
          </p:cNvPicPr>
          <p:nvPr>
            <a:audioFile r:link="rId2"/>
            <p:extLst>
              <p:ext uri="{DAA4B4D4-6D71-4841-9C94-3DE7FCFB9230}">
                <p14:media xmlns:p14="http://schemas.microsoft.com/office/powerpoint/2010/main" r:embed="rId3">
                  <p14:trim st="1100" end="600"/>
                </p14:media>
              </p:ext>
            </p:extLst>
          </p:nvPr>
        </p:nvPicPr>
        <p:blipFill>
          <a:blip r:embed="rId10"/>
          <a:stretch>
            <a:fillRect/>
          </a:stretch>
        </p:blipFill>
        <p:spPr>
          <a:xfrm>
            <a:off x="498670" y="5263965"/>
            <a:ext cx="812800" cy="812800"/>
          </a:xfrm>
          <a:prstGeom prst="rect">
            <a:avLst/>
          </a:prstGeom>
        </p:spPr>
      </p:pic>
    </p:spTree>
    <p:custDataLst>
      <p:tags r:id="rId1"/>
    </p:custDataLst>
    <p:extLst>
      <p:ext uri="{BB962C8B-B14F-4D97-AF65-F5344CB8AC3E}">
        <p14:creationId xmlns:p14="http://schemas.microsoft.com/office/powerpoint/2010/main" val="1307639890"/>
      </p:ext>
    </p:extLst>
  </p:cSld>
  <p:clrMapOvr>
    <a:masterClrMapping/>
  </p:clrMapOvr>
  <mc:AlternateContent xmlns:mc="http://schemas.openxmlformats.org/markup-compatibility/2006" xmlns:p14="http://schemas.microsoft.com/office/powerpoint/2010/main">
    <mc:Choice Requires="p14">
      <p:transition spd="slow" p14:dur="2000" advClick="0" advTm="61200"/>
    </mc:Choice>
    <mc:Fallback xmlns="">
      <p:transition spd="slow" advClick="0" advTm="61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76415" y="590646"/>
            <a:ext cx="4537201" cy="313200"/>
          </a:xfrm>
        </p:spPr>
        <p:txBody>
          <a:bodyPr>
            <a:noAutofit/>
          </a:bodyPr>
          <a:lstStyle/>
          <a:p>
            <a:r>
              <a:rPr lang="en-US" sz="2000" dirty="0">
                <a:cs typeface="Arial"/>
              </a:rPr>
              <a:t>Existing Parking</a:t>
            </a:r>
            <a:endParaRPr lang="en-US" sz="20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5</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pic>
        <p:nvPicPr>
          <p:cNvPr id="4" name="Picture 8">
            <a:extLst>
              <a:ext uri="{FF2B5EF4-FFF2-40B4-BE49-F238E27FC236}">
                <a16:creationId xmlns:a16="http://schemas.microsoft.com/office/drawing/2014/main" id="{4EA09BCA-07FD-4DFA-BD4C-474015CB3B0F}"/>
              </a:ext>
            </a:extLst>
          </p:cNvPr>
          <p:cNvPicPr>
            <a:picLocks noChangeAspect="1"/>
          </p:cNvPicPr>
          <p:nvPr/>
        </p:nvPicPr>
        <p:blipFill rotWithShape="1">
          <a:blip r:embed="rId7"/>
          <a:srcRect l="4901" t="30647" r="4729" b="9768"/>
          <a:stretch/>
        </p:blipFill>
        <p:spPr>
          <a:xfrm>
            <a:off x="582246" y="941398"/>
            <a:ext cx="10978856" cy="5106951"/>
          </a:xfrm>
          <a:prstGeom prst="rect">
            <a:avLst/>
          </a:prstGeom>
        </p:spPr>
      </p:pic>
      <p:sp>
        <p:nvSpPr>
          <p:cNvPr id="3" name="Content Placeholder 2">
            <a:extLst>
              <a:ext uri="{FF2B5EF4-FFF2-40B4-BE49-F238E27FC236}">
                <a16:creationId xmlns:a16="http://schemas.microsoft.com/office/drawing/2014/main" id="{E09BF562-F0BE-4BEF-9B93-6DD36520E716}"/>
              </a:ext>
            </a:extLst>
          </p:cNvPr>
          <p:cNvSpPr txBox="1">
            <a:spLocks/>
          </p:cNvSpPr>
          <p:nvPr/>
        </p:nvSpPr>
        <p:spPr>
          <a:xfrm>
            <a:off x="7247961" y="4055081"/>
            <a:ext cx="4307452" cy="2026905"/>
          </a:xfrm>
          <a:prstGeom prst="rect">
            <a:avLst/>
          </a:prstGeom>
          <a:solidFill>
            <a:schemeClr val="bg1"/>
          </a:solidFill>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AU" dirty="0">
                <a:ea typeface="+mn-lt"/>
                <a:cs typeface="+mn-lt"/>
              </a:rPr>
              <a:t>Existing parking numbers and locations along </a:t>
            </a:r>
            <a:endParaRPr lang="en-US" dirty="0"/>
          </a:p>
          <a:p>
            <a:pPr marL="0" indent="0">
              <a:buNone/>
            </a:pPr>
            <a:r>
              <a:rPr lang="en-AU" dirty="0">
                <a:ea typeface="+mn-lt"/>
                <a:cs typeface="+mn-lt"/>
              </a:rPr>
              <a:t>Emu Beach:</a:t>
            </a:r>
            <a:endParaRPr lang="en-AU" dirty="0"/>
          </a:p>
          <a:p>
            <a:pPr marL="0" indent="0">
              <a:buNone/>
            </a:pPr>
            <a:r>
              <a:rPr lang="en-AU" dirty="0">
                <a:ea typeface="+mn-lt"/>
                <a:cs typeface="+mn-lt"/>
              </a:rPr>
              <a:t>Formal parking bays 		</a:t>
            </a:r>
            <a:r>
              <a:rPr lang="en-AU" b="1" dirty="0">
                <a:ea typeface="+mn-lt"/>
                <a:cs typeface="+mn-lt"/>
              </a:rPr>
              <a:t>93</a:t>
            </a:r>
            <a:endParaRPr lang="en-US" dirty="0">
              <a:ea typeface="+mn-lt"/>
              <a:cs typeface="+mn-lt"/>
            </a:endParaRPr>
          </a:p>
          <a:p>
            <a:pPr marL="0" indent="0">
              <a:buNone/>
            </a:pPr>
            <a:r>
              <a:rPr lang="en-AU" dirty="0">
                <a:ea typeface="+mn-lt"/>
                <a:cs typeface="+mn-lt"/>
              </a:rPr>
              <a:t>Informal parking bays 		</a:t>
            </a:r>
            <a:r>
              <a:rPr lang="en-AU" b="1" dirty="0">
                <a:ea typeface="+mn-lt"/>
                <a:cs typeface="+mn-lt"/>
              </a:rPr>
              <a:t>76 </a:t>
            </a:r>
            <a:r>
              <a:rPr lang="en-AU" dirty="0">
                <a:ea typeface="+mn-lt"/>
                <a:cs typeface="+mn-lt"/>
              </a:rPr>
              <a:t>(approx.)</a:t>
            </a:r>
          </a:p>
          <a:p>
            <a:pPr marL="0" indent="0">
              <a:buNone/>
            </a:pPr>
            <a:r>
              <a:rPr lang="en-AU" b="1" dirty="0">
                <a:ea typeface="+mn-lt"/>
                <a:cs typeface="+mn-lt"/>
              </a:rPr>
              <a:t>TOTAL 			169 </a:t>
            </a:r>
            <a:endParaRPr lang="en-AU" dirty="0"/>
          </a:p>
          <a:p>
            <a:pPr marL="0" indent="0">
              <a:buNone/>
            </a:pPr>
            <a:r>
              <a:rPr lang="en-AU" dirty="0">
                <a:ea typeface="+mn-lt"/>
                <a:cs typeface="+mn-lt"/>
              </a:rPr>
              <a:t>In peak periods vehicles are often located on informal verge treatments with limited formal path access including minimal disabled access </a:t>
            </a:r>
            <a:endParaRPr lang="en-US" dirty="0">
              <a:cs typeface="Arial"/>
            </a:endParaRPr>
          </a:p>
          <a:p>
            <a:pPr marL="0" indent="0">
              <a:buNone/>
            </a:pPr>
            <a:endParaRPr lang="en-AU" sz="1800" dirty="0">
              <a:cs typeface="Arial"/>
            </a:endParaRPr>
          </a:p>
          <a:p>
            <a:pPr marL="215900" indent="-215900"/>
            <a:endParaRPr lang="en-AU" sz="1600" b="1" dirty="0">
              <a:cs typeface="Arial"/>
            </a:endParaRPr>
          </a:p>
          <a:p>
            <a:pPr marL="215900" indent="-215900"/>
            <a:endParaRPr lang="en-AU" sz="1600" dirty="0">
              <a:cs typeface="Arial"/>
            </a:endParaRPr>
          </a:p>
          <a:p>
            <a:pPr marL="215900" indent="-215900"/>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8" name="Text Placeholder 5">
            <a:extLst>
              <a:ext uri="{FF2B5EF4-FFF2-40B4-BE49-F238E27FC236}">
                <a16:creationId xmlns:a16="http://schemas.microsoft.com/office/drawing/2014/main" id="{2BB962B1-69C7-4782-A77A-122D8694C144}"/>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1" name="Title 1">
            <a:extLst>
              <a:ext uri="{FF2B5EF4-FFF2-40B4-BE49-F238E27FC236}">
                <a16:creationId xmlns:a16="http://schemas.microsoft.com/office/drawing/2014/main" id="{DEFF19A0-3B02-6F4D-B812-BEDA4C37EF63}"/>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pic>
        <p:nvPicPr>
          <p:cNvPr id="9" name="Audio Recording 21 Apr 2021 at 8:26:03 pm" descr="Audio Recording 21 Apr 2021 at 8:26:03 pm">
            <a:hlinkClick r:id="" action="ppaction://media"/>
            <a:extLst>
              <a:ext uri="{FF2B5EF4-FFF2-40B4-BE49-F238E27FC236}">
                <a16:creationId xmlns:a16="http://schemas.microsoft.com/office/drawing/2014/main" id="{2D6FDBCD-5AE0-AD45-9EBD-56777E2DB495}"/>
              </a:ext>
            </a:extLst>
          </p:cNvPr>
          <p:cNvPicPr>
            <a:picLocks noChangeAspect="1"/>
          </p:cNvPicPr>
          <p:nvPr>
            <a:audioFile r:link="rId2"/>
            <p:extLst>
              <p:ext uri="{DAA4B4D4-6D71-4841-9C94-3DE7FCFB9230}">
                <p14:media xmlns:p14="http://schemas.microsoft.com/office/powerpoint/2010/main" r:embed="rId3">
                  <p14:trim st="900" end="312"/>
                </p14:media>
              </p:ext>
            </p:extLst>
          </p:nvPr>
        </p:nvPicPr>
        <p:blipFill>
          <a:blip r:embed="rId8"/>
          <a:stretch>
            <a:fillRect/>
          </a:stretch>
        </p:blipFill>
        <p:spPr>
          <a:xfrm>
            <a:off x="630898" y="5235549"/>
            <a:ext cx="812800" cy="812800"/>
          </a:xfrm>
          <a:prstGeom prst="rect">
            <a:avLst/>
          </a:prstGeom>
        </p:spPr>
      </p:pic>
    </p:spTree>
    <p:custDataLst>
      <p:tags r:id="rId1"/>
    </p:custDataLst>
    <p:extLst>
      <p:ext uri="{BB962C8B-B14F-4D97-AF65-F5344CB8AC3E}">
        <p14:creationId xmlns:p14="http://schemas.microsoft.com/office/powerpoint/2010/main" val="283659937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10153" y="582314"/>
            <a:ext cx="4537201" cy="313200"/>
          </a:xfrm>
        </p:spPr>
        <p:txBody>
          <a:bodyPr>
            <a:noAutofit/>
          </a:bodyPr>
          <a:lstStyle/>
          <a:p>
            <a:r>
              <a:rPr lang="en-US" sz="2000" dirty="0">
                <a:cs typeface="Arial"/>
              </a:rPr>
              <a:t>Proposed parking</a:t>
            </a:r>
            <a:endParaRPr lang="en-US" sz="20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6</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pic>
        <p:nvPicPr>
          <p:cNvPr id="4" name="Picture 8">
            <a:extLst>
              <a:ext uri="{FF2B5EF4-FFF2-40B4-BE49-F238E27FC236}">
                <a16:creationId xmlns:a16="http://schemas.microsoft.com/office/drawing/2014/main" id="{4EA09BCA-07FD-4DFA-BD4C-474015CB3B0F}"/>
              </a:ext>
            </a:extLst>
          </p:cNvPr>
          <p:cNvPicPr>
            <a:picLocks noChangeAspect="1"/>
          </p:cNvPicPr>
          <p:nvPr/>
        </p:nvPicPr>
        <p:blipFill rotWithShape="1">
          <a:blip r:embed="rId7">
            <a:extLst>
              <a:ext uri="{28A0092B-C50C-407E-A947-70E740481C1C}">
                <a14:useLocalDpi xmlns:a14="http://schemas.microsoft.com/office/drawing/2010/main" val="0"/>
              </a:ext>
            </a:extLst>
          </a:blip>
          <a:srcRect l="4547" t="25236" r="4358" b="17180"/>
          <a:stretch/>
        </p:blipFill>
        <p:spPr>
          <a:xfrm>
            <a:off x="476416" y="978921"/>
            <a:ext cx="11280610" cy="5053296"/>
          </a:xfrm>
          <a:prstGeom prst="rect">
            <a:avLst/>
          </a:prstGeom>
        </p:spPr>
      </p:pic>
      <p:sp>
        <p:nvSpPr>
          <p:cNvPr id="3" name="Content Placeholder 2">
            <a:extLst>
              <a:ext uri="{FF2B5EF4-FFF2-40B4-BE49-F238E27FC236}">
                <a16:creationId xmlns:a16="http://schemas.microsoft.com/office/drawing/2014/main" id="{E09BF562-F0BE-4BEF-9B93-6DD36520E716}"/>
              </a:ext>
            </a:extLst>
          </p:cNvPr>
          <p:cNvSpPr txBox="1">
            <a:spLocks/>
          </p:cNvSpPr>
          <p:nvPr/>
        </p:nvSpPr>
        <p:spPr>
          <a:xfrm>
            <a:off x="7906402" y="4632180"/>
            <a:ext cx="3809182" cy="1408561"/>
          </a:xfrm>
          <a:prstGeom prst="rect">
            <a:avLst/>
          </a:prstGeom>
          <a:solidFill>
            <a:schemeClr val="bg1"/>
          </a:solidFill>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AU" dirty="0">
                <a:ea typeface="+mn-lt"/>
                <a:cs typeface="+mn-lt"/>
              </a:rPr>
              <a:t>Proposed parking numbers and locations along </a:t>
            </a:r>
            <a:endParaRPr lang="en-US" dirty="0"/>
          </a:p>
          <a:p>
            <a:pPr marL="0" indent="0">
              <a:buNone/>
            </a:pPr>
            <a:r>
              <a:rPr lang="en-AU" dirty="0">
                <a:ea typeface="+mn-lt"/>
                <a:cs typeface="+mn-lt"/>
              </a:rPr>
              <a:t>Emu Beach:</a:t>
            </a:r>
            <a:endParaRPr lang="en-AU" dirty="0"/>
          </a:p>
          <a:p>
            <a:pPr marL="0" indent="0">
              <a:buNone/>
            </a:pPr>
            <a:r>
              <a:rPr lang="en-AU" dirty="0">
                <a:ea typeface="+mn-lt"/>
                <a:cs typeface="+mn-lt"/>
              </a:rPr>
              <a:t>Formal parking bays 		</a:t>
            </a:r>
            <a:r>
              <a:rPr lang="en-AU" b="1" dirty="0">
                <a:ea typeface="+mn-lt"/>
                <a:cs typeface="+mn-lt"/>
              </a:rPr>
              <a:t>210</a:t>
            </a:r>
            <a:r>
              <a:rPr lang="en-US" b="1" dirty="0">
                <a:ea typeface="+mn-lt"/>
                <a:cs typeface="+mn-lt"/>
              </a:rPr>
              <a:t> </a:t>
            </a:r>
          </a:p>
          <a:p>
            <a:pPr marL="0" indent="0">
              <a:buNone/>
            </a:pPr>
            <a:r>
              <a:rPr lang="en-US" dirty="0">
                <a:ea typeface="+mn-lt"/>
                <a:cs typeface="+mn-lt"/>
              </a:rPr>
              <a:t>Retained existing </a:t>
            </a:r>
            <a:r>
              <a:rPr lang="en-AU" dirty="0">
                <a:ea typeface="+mn-lt"/>
                <a:cs typeface="+mn-lt"/>
              </a:rPr>
              <a:t>bays 	</a:t>
            </a:r>
            <a:r>
              <a:rPr lang="en-AU" b="1" dirty="0">
                <a:ea typeface="+mn-lt"/>
                <a:cs typeface="+mn-lt"/>
              </a:rPr>
              <a:t>9 </a:t>
            </a:r>
          </a:p>
          <a:p>
            <a:pPr marL="0" indent="0">
              <a:buNone/>
            </a:pPr>
            <a:r>
              <a:rPr lang="en-AU" b="1" dirty="0">
                <a:ea typeface="+mn-lt"/>
                <a:cs typeface="+mn-lt"/>
              </a:rPr>
              <a:t>TOTAL 			219 </a:t>
            </a:r>
            <a:endParaRPr lang="en-AU" dirty="0"/>
          </a:p>
          <a:p>
            <a:pPr marL="0" indent="0">
              <a:buNone/>
            </a:pPr>
            <a:endParaRPr lang="en-AU" sz="1800" dirty="0">
              <a:cs typeface="Arial"/>
            </a:endParaRPr>
          </a:p>
          <a:p>
            <a:pPr marL="215900" indent="-215900"/>
            <a:endParaRPr lang="en-AU" sz="1600" b="1" dirty="0">
              <a:cs typeface="Arial"/>
            </a:endParaRPr>
          </a:p>
          <a:p>
            <a:pPr marL="215900" indent="-215900"/>
            <a:endParaRPr lang="en-AU" sz="1600" dirty="0">
              <a:cs typeface="Arial"/>
            </a:endParaRPr>
          </a:p>
          <a:p>
            <a:pPr marL="215900" indent="-215900"/>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8" name="Text Placeholder 5">
            <a:extLst>
              <a:ext uri="{FF2B5EF4-FFF2-40B4-BE49-F238E27FC236}">
                <a16:creationId xmlns:a16="http://schemas.microsoft.com/office/drawing/2014/main" id="{2BB962B1-69C7-4782-A77A-122D8694C144}"/>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1" name="Title 1">
            <a:extLst>
              <a:ext uri="{FF2B5EF4-FFF2-40B4-BE49-F238E27FC236}">
                <a16:creationId xmlns:a16="http://schemas.microsoft.com/office/drawing/2014/main" id="{D843F217-01AF-1341-8D81-6BB383831780}"/>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pic>
        <p:nvPicPr>
          <p:cNvPr id="9" name="Audio Recording 21 Apr 2021 at 8:28:40 pm" descr="Audio Recording 21 Apr 2021 at 8:28:40 pm">
            <a:hlinkClick r:id="" action="ppaction://media"/>
            <a:extLst>
              <a:ext uri="{FF2B5EF4-FFF2-40B4-BE49-F238E27FC236}">
                <a16:creationId xmlns:a16="http://schemas.microsoft.com/office/drawing/2014/main" id="{304E28D9-E922-6345-A4E4-6F0B4A5DFC26}"/>
              </a:ext>
            </a:extLst>
          </p:cNvPr>
          <p:cNvPicPr>
            <a:picLocks noChangeAspect="1"/>
          </p:cNvPicPr>
          <p:nvPr>
            <a:audioFile r:link="rId2"/>
            <p:extLst>
              <p:ext uri="{DAA4B4D4-6D71-4841-9C94-3DE7FCFB9230}">
                <p14:media xmlns:p14="http://schemas.microsoft.com/office/powerpoint/2010/main" r:embed="rId3">
                  <p14:trim st="2000" end="300"/>
                </p14:media>
              </p:ext>
            </p:extLst>
          </p:nvPr>
        </p:nvPicPr>
        <p:blipFill>
          <a:blip r:embed="rId8"/>
          <a:stretch>
            <a:fillRect/>
          </a:stretch>
        </p:blipFill>
        <p:spPr>
          <a:xfrm>
            <a:off x="499111" y="5227941"/>
            <a:ext cx="812800" cy="812800"/>
          </a:xfrm>
          <a:prstGeom prst="rect">
            <a:avLst/>
          </a:prstGeom>
        </p:spPr>
      </p:pic>
    </p:spTree>
    <p:custDataLst>
      <p:tags r:id="rId1"/>
    </p:custDataLst>
    <p:extLst>
      <p:ext uri="{BB962C8B-B14F-4D97-AF65-F5344CB8AC3E}">
        <p14:creationId xmlns:p14="http://schemas.microsoft.com/office/powerpoint/2010/main" val="2995782585"/>
      </p:ext>
    </p:extLst>
  </p:cSld>
  <p:clrMapOvr>
    <a:masterClrMapping/>
  </p:clrMapOvr>
  <mc:AlternateContent xmlns:mc="http://schemas.openxmlformats.org/markup-compatibility/2006" xmlns:p14="http://schemas.microsoft.com/office/powerpoint/2010/main">
    <mc:Choice Requires="p14">
      <p:transition spd="slow" p14:dur="2000" advClick="0" advTm="31800"/>
    </mc:Choice>
    <mc:Fallback xmlns="">
      <p:transition spd="slow" advClick="0" advTm="31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7</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Content Placeholder 2">
            <a:extLst>
              <a:ext uri="{FF2B5EF4-FFF2-40B4-BE49-F238E27FC236}">
                <a16:creationId xmlns:a16="http://schemas.microsoft.com/office/drawing/2014/main" id="{B568BEF3-7674-4B3E-BE4A-DB609F04E32C}"/>
              </a:ext>
            </a:extLst>
          </p:cNvPr>
          <p:cNvSpPr txBox="1">
            <a:spLocks/>
          </p:cNvSpPr>
          <p:nvPr/>
        </p:nvSpPr>
        <p:spPr>
          <a:xfrm>
            <a:off x="749146" y="4629448"/>
            <a:ext cx="10895458" cy="1495571"/>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AU" dirty="0"/>
              <a:t>Emu Beach material palette will require selections to offer the following; robustness, long term sustainability and create a sense of place </a:t>
            </a:r>
          </a:p>
          <a:p>
            <a:pPr marL="0" indent="0">
              <a:buNone/>
            </a:pPr>
            <a:r>
              <a:rPr lang="en-AU" dirty="0"/>
              <a:t>The extreme coastal conditions will require materials to be resilient and tough. Constant salt winds and moisture along with frequent public use will require materials to be hard wearing whilst reducing overall maintenance requirements for the City</a:t>
            </a:r>
          </a:p>
          <a:p>
            <a:pPr marL="0" indent="0">
              <a:buNone/>
            </a:pPr>
            <a:r>
              <a:rPr lang="en-AU" dirty="0"/>
              <a:t>A palette with a strong sense of place will play an important role in ensuring Emu Beach maintains it uniqueness while creating a memorable experience</a:t>
            </a:r>
            <a:endParaRPr lang="en-US" dirty="0">
              <a:ea typeface="+mn-lt"/>
              <a:cs typeface="+mn-lt"/>
            </a:endParaRPr>
          </a:p>
          <a:p>
            <a:pPr marL="0" indent="0">
              <a:buNone/>
            </a:pPr>
            <a:endParaRPr lang="en-AU" dirty="0"/>
          </a:p>
          <a:p>
            <a:pPr marL="0" indent="0">
              <a:buNone/>
            </a:pPr>
            <a:endParaRPr lang="en-US" sz="1600" dirty="0">
              <a:ea typeface="+mn-lt"/>
              <a:cs typeface="+mn-lt"/>
            </a:endParaRPr>
          </a:p>
          <a:p>
            <a:pPr marL="0" indent="0">
              <a:buNone/>
            </a:pPr>
            <a:endParaRPr lang="en-AU" sz="1600" dirty="0">
              <a:ea typeface="+mn-lt"/>
              <a:cs typeface="+mn-lt"/>
            </a:endParaRPr>
          </a:p>
          <a:p>
            <a:pPr marL="215900" indent="-215900">
              <a:buNone/>
            </a:pPr>
            <a:endParaRPr lang="en-AU" sz="1600" dirty="0">
              <a:cs typeface="Arial"/>
            </a:endParaRPr>
          </a:p>
          <a:p>
            <a:pPr marL="0" indent="0">
              <a:buNone/>
            </a:pPr>
            <a:endParaRPr lang="en-AU" sz="1600" dirty="0">
              <a:cs typeface="Arial"/>
            </a:endParaRPr>
          </a:p>
          <a:p>
            <a:pPr marL="0" indent="0">
              <a:buNone/>
            </a:pPr>
            <a:endParaRPr lang="en-AU" sz="1800" dirty="0">
              <a:ea typeface="+mn-lt"/>
              <a:cs typeface="+mn-lt"/>
            </a:endParaRPr>
          </a:p>
          <a:p>
            <a:pPr marL="0" indent="0">
              <a:buNone/>
            </a:pPr>
            <a:endParaRPr lang="en-AU" sz="18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0" name="Text Placeholder 5">
            <a:extLst>
              <a:ext uri="{FF2B5EF4-FFF2-40B4-BE49-F238E27FC236}">
                <a16:creationId xmlns:a16="http://schemas.microsoft.com/office/drawing/2014/main" id="{69F0D38F-9EB4-4E29-A011-FFA78D3A4611}"/>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pic>
        <p:nvPicPr>
          <p:cNvPr id="4" name="Picture 3" descr="A picture containing application&#10;&#10;Description automatically generated">
            <a:extLst>
              <a:ext uri="{FF2B5EF4-FFF2-40B4-BE49-F238E27FC236}">
                <a16:creationId xmlns:a16="http://schemas.microsoft.com/office/drawing/2014/main" id="{9B1260A4-7818-2345-8C5E-BD16956C733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5064" t="34830" r="4552" b="14014"/>
          <a:stretch/>
        </p:blipFill>
        <p:spPr>
          <a:xfrm>
            <a:off x="139588" y="901291"/>
            <a:ext cx="5725280" cy="3427874"/>
          </a:xfrm>
          <a:prstGeom prst="rect">
            <a:avLst/>
          </a:prstGeom>
        </p:spPr>
      </p:pic>
      <p:sp>
        <p:nvSpPr>
          <p:cNvPr id="15" name="Title 1">
            <a:extLst>
              <a:ext uri="{FF2B5EF4-FFF2-40B4-BE49-F238E27FC236}">
                <a16:creationId xmlns:a16="http://schemas.microsoft.com/office/drawing/2014/main" id="{3DB8C72A-CF94-3543-94C5-FDB2F863BD14}"/>
              </a:ext>
            </a:extLst>
          </p:cNvPr>
          <p:cNvSpPr txBox="1">
            <a:spLocks/>
          </p:cNvSpPr>
          <p:nvPr/>
        </p:nvSpPr>
        <p:spPr>
          <a:xfrm>
            <a:off x="374984" y="100571"/>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Palette</a:t>
            </a:r>
            <a:endParaRPr lang="en-US" sz="2000" dirty="0"/>
          </a:p>
        </p:txBody>
      </p:sp>
      <p:sp>
        <p:nvSpPr>
          <p:cNvPr id="17" name="Title 1">
            <a:extLst>
              <a:ext uri="{FF2B5EF4-FFF2-40B4-BE49-F238E27FC236}">
                <a16:creationId xmlns:a16="http://schemas.microsoft.com/office/drawing/2014/main" id="{6F749AA4-781D-D048-A351-19C9DAB1C6FC}"/>
              </a:ext>
            </a:extLst>
          </p:cNvPr>
          <p:cNvSpPr>
            <a:spLocks noGrp="1"/>
          </p:cNvSpPr>
          <p:nvPr>
            <p:ph type="title"/>
          </p:nvPr>
        </p:nvSpPr>
        <p:spPr>
          <a:xfrm>
            <a:off x="374984" y="537614"/>
            <a:ext cx="4537201" cy="313200"/>
          </a:xfrm>
        </p:spPr>
        <p:txBody>
          <a:bodyPr>
            <a:noAutofit/>
          </a:bodyPr>
          <a:lstStyle/>
          <a:p>
            <a:r>
              <a:rPr lang="en-US" sz="2000" dirty="0">
                <a:cs typeface="Arial"/>
              </a:rPr>
              <a:t>Finishes, furniture + fixtures</a:t>
            </a:r>
            <a:endParaRPr lang="en-US" sz="2000" dirty="0"/>
          </a:p>
        </p:txBody>
      </p:sp>
      <p:pic>
        <p:nvPicPr>
          <p:cNvPr id="20" name="Picture 19" descr="Graphical user interface, application&#10;&#10;Description automatically generated">
            <a:extLst>
              <a:ext uri="{FF2B5EF4-FFF2-40B4-BE49-F238E27FC236}">
                <a16:creationId xmlns:a16="http://schemas.microsoft.com/office/drawing/2014/main" id="{A5D187FB-786E-A14F-B287-87B50FE897F9}"/>
              </a:ext>
            </a:extLst>
          </p:cNvPr>
          <p:cNvPicPr>
            <a:picLocks noChangeAspect="1"/>
          </p:cNvPicPr>
          <p:nvPr/>
        </p:nvPicPr>
        <p:blipFill rotWithShape="1">
          <a:blip r:embed="rId8">
            <a:extLst>
              <a:ext uri="{28A0092B-C50C-407E-A947-70E740481C1C}">
                <a14:useLocalDpi xmlns:a14="http://schemas.microsoft.com/office/drawing/2010/main" val="0"/>
              </a:ext>
            </a:extLst>
          </a:blip>
          <a:srcRect l="34751" t="35205" r="3034" b="12659"/>
          <a:stretch/>
        </p:blipFill>
        <p:spPr>
          <a:xfrm>
            <a:off x="6096000" y="920976"/>
            <a:ext cx="6037385" cy="3575492"/>
          </a:xfrm>
          <a:prstGeom prst="rect">
            <a:avLst/>
          </a:prstGeom>
        </p:spPr>
      </p:pic>
      <p:pic>
        <p:nvPicPr>
          <p:cNvPr id="2" name="Audio Recording 21 Apr 2021 at 8:31:36 pm" descr="Audio Recording 21 Apr 2021 at 8:31:36 pm">
            <a:hlinkClick r:id="" action="ppaction://media"/>
            <a:extLst>
              <a:ext uri="{FF2B5EF4-FFF2-40B4-BE49-F238E27FC236}">
                <a16:creationId xmlns:a16="http://schemas.microsoft.com/office/drawing/2014/main" id="{E312623A-DD8D-8C4A-A8B6-150B2C018BDE}"/>
              </a:ext>
            </a:extLst>
          </p:cNvPr>
          <p:cNvPicPr>
            <a:picLocks noChangeAspect="1"/>
          </p:cNvPicPr>
          <p:nvPr>
            <a:audioFile r:link="rId2"/>
            <p:extLst>
              <p:ext uri="{DAA4B4D4-6D71-4841-9C94-3DE7FCFB9230}">
                <p14:media xmlns:p14="http://schemas.microsoft.com/office/powerpoint/2010/main" r:embed="rId3">
                  <p14:trim st="1200" end="816"/>
                </p14:media>
              </p:ext>
            </p:extLst>
          </p:nvPr>
        </p:nvPicPr>
        <p:blipFill>
          <a:blip r:embed="rId9"/>
          <a:stretch>
            <a:fillRect/>
          </a:stretch>
        </p:blipFill>
        <p:spPr>
          <a:xfrm>
            <a:off x="10831804" y="38014"/>
            <a:ext cx="812800" cy="812800"/>
          </a:xfrm>
          <a:prstGeom prst="rect">
            <a:avLst/>
          </a:prstGeom>
        </p:spPr>
      </p:pic>
    </p:spTree>
    <p:custDataLst>
      <p:tags r:id="rId1"/>
    </p:custDataLst>
    <p:extLst>
      <p:ext uri="{BB962C8B-B14F-4D97-AF65-F5344CB8AC3E}">
        <p14:creationId xmlns:p14="http://schemas.microsoft.com/office/powerpoint/2010/main" val="2541828082"/>
      </p:ext>
    </p:extLst>
  </p:cSld>
  <p:clrMapOvr>
    <a:masterClrMapping/>
  </p:clrMapOvr>
  <mc:AlternateContent xmlns:mc="http://schemas.openxmlformats.org/markup-compatibility/2006" xmlns:p14="http://schemas.microsoft.com/office/powerpoint/2010/main">
    <mc:Choice Requires="p14">
      <p:transition spd="slow" p14:dur="2000" advTm="57300"/>
    </mc:Choice>
    <mc:Fallback xmlns="">
      <p:transition spd="slow" advTm="57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374984" y="581316"/>
            <a:ext cx="4537201" cy="313200"/>
          </a:xfrm>
        </p:spPr>
        <p:txBody>
          <a:bodyPr>
            <a:noAutofit/>
          </a:bodyPr>
          <a:lstStyle/>
          <a:p>
            <a:r>
              <a:rPr lang="en-US" sz="2000" dirty="0">
                <a:cs typeface="Arial"/>
              </a:rPr>
              <a:t>Coastal Planting        </a:t>
            </a:r>
            <a:endParaRPr lang="en-US" sz="20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8</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Content Placeholder 2">
            <a:extLst>
              <a:ext uri="{FF2B5EF4-FFF2-40B4-BE49-F238E27FC236}">
                <a16:creationId xmlns:a16="http://schemas.microsoft.com/office/drawing/2014/main" id="{B568BEF3-7674-4B3E-BE4A-DB609F04E32C}"/>
              </a:ext>
            </a:extLst>
          </p:cNvPr>
          <p:cNvSpPr txBox="1">
            <a:spLocks/>
          </p:cNvSpPr>
          <p:nvPr/>
        </p:nvSpPr>
        <p:spPr>
          <a:xfrm>
            <a:off x="6471284" y="1675569"/>
            <a:ext cx="5438633" cy="3790709"/>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AU" dirty="0">
                <a:ea typeface="+mn-lt"/>
                <a:cs typeface="+mn-lt"/>
              </a:rPr>
              <a:t>Emu Beach foreshore, parkland  and street scape has the opportunity to utilise both local and West Australian coastal species. Many of the species are available commercially allowing planting to enhance the local material palette whilst ensuring low water use and maintenance</a:t>
            </a:r>
            <a:endParaRPr lang="en-US" dirty="0">
              <a:ea typeface="+mn-lt"/>
              <a:cs typeface="+mn-lt"/>
            </a:endParaRPr>
          </a:p>
          <a:p>
            <a:pPr marL="0" indent="0">
              <a:buNone/>
            </a:pPr>
            <a:endParaRPr lang="en-AU" dirty="0">
              <a:ea typeface="+mn-lt"/>
              <a:cs typeface="+mn-lt"/>
            </a:endParaRPr>
          </a:p>
          <a:p>
            <a:pPr marL="0" indent="0">
              <a:buNone/>
            </a:pPr>
            <a:r>
              <a:rPr lang="en-AU" dirty="0">
                <a:ea typeface="+mn-lt"/>
                <a:cs typeface="+mn-lt"/>
              </a:rPr>
              <a:t>Low level planting is nominated to maintain site lines in key open public spaces with the inclusion of larger coastal shrubs to offer protection and buffer the strong prevailing coastal winds </a:t>
            </a:r>
            <a:endParaRPr lang="en-AU" dirty="0"/>
          </a:p>
          <a:p>
            <a:pPr marL="0" indent="0">
              <a:buNone/>
            </a:pPr>
            <a:endParaRPr lang="en-AU" dirty="0">
              <a:ea typeface="+mn-lt"/>
              <a:cs typeface="+mn-lt"/>
            </a:endParaRPr>
          </a:p>
          <a:p>
            <a:pPr marL="0" indent="0">
              <a:buNone/>
            </a:pPr>
            <a:r>
              <a:rPr lang="en-AU" dirty="0">
                <a:ea typeface="+mn-lt"/>
                <a:cs typeface="+mn-lt"/>
              </a:rPr>
              <a:t>Native trees to be selected to offer shade along the parkland whilst ensuring the species are adaptable in the harsh coastal conditions</a:t>
            </a:r>
            <a:endParaRPr lang="en-AU" dirty="0"/>
          </a:p>
          <a:p>
            <a:pPr marL="0" indent="0">
              <a:buNone/>
            </a:pPr>
            <a:endParaRPr lang="en-AU" dirty="0">
              <a:ea typeface="+mn-lt"/>
              <a:cs typeface="+mn-lt"/>
            </a:endParaRPr>
          </a:p>
          <a:p>
            <a:pPr marL="0" indent="0">
              <a:buNone/>
            </a:pPr>
            <a:r>
              <a:rPr lang="en-AU" dirty="0">
                <a:ea typeface="+mn-lt"/>
                <a:cs typeface="+mn-lt"/>
              </a:rPr>
              <a:t>Rehabilitation and re-vegetation of the emu beach foreshore is critical to ensure the future of the key wildlife corridor increasing biodiversity whilst improving user experience </a:t>
            </a:r>
            <a:endParaRPr lang="en-AU" dirty="0">
              <a:cs typeface="Arial"/>
            </a:endParaRPr>
          </a:p>
          <a:p>
            <a:pPr marL="215900" indent="-215900">
              <a:buNone/>
            </a:pPr>
            <a:endParaRPr lang="en-AU" sz="1600" dirty="0">
              <a:cs typeface="Arial"/>
            </a:endParaRPr>
          </a:p>
          <a:p>
            <a:pPr marL="0" indent="0">
              <a:buNone/>
            </a:pPr>
            <a:endParaRPr lang="en-AU" sz="1600" dirty="0">
              <a:cs typeface="Arial"/>
            </a:endParaRPr>
          </a:p>
          <a:p>
            <a:pPr marL="0" indent="0">
              <a:buNone/>
            </a:pPr>
            <a:endParaRPr lang="en-AU" sz="1800" dirty="0">
              <a:ea typeface="+mn-lt"/>
              <a:cs typeface="+mn-lt"/>
            </a:endParaRPr>
          </a:p>
          <a:p>
            <a:pPr marL="0" indent="0">
              <a:buNone/>
            </a:pPr>
            <a:endParaRPr lang="en-AU" sz="18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pic>
        <p:nvPicPr>
          <p:cNvPr id="9" name="Picture 9" descr="A close up of a garden&#10;&#10;Description generated with high confidence">
            <a:extLst>
              <a:ext uri="{FF2B5EF4-FFF2-40B4-BE49-F238E27FC236}">
                <a16:creationId xmlns:a16="http://schemas.microsoft.com/office/drawing/2014/main" id="{464F65A7-EEF8-412B-89B7-D5D75E8ABE22}"/>
              </a:ext>
            </a:extLst>
          </p:cNvPr>
          <p:cNvPicPr>
            <a:picLocks noChangeAspect="1"/>
          </p:cNvPicPr>
          <p:nvPr/>
        </p:nvPicPr>
        <p:blipFill rotWithShape="1">
          <a:blip r:embed="rId7"/>
          <a:srcRect l="3779" t="33630" r="3307" b="22494"/>
          <a:stretch/>
        </p:blipFill>
        <p:spPr>
          <a:xfrm>
            <a:off x="377092" y="1540813"/>
            <a:ext cx="6094192" cy="2030111"/>
          </a:xfrm>
          <a:prstGeom prst="rect">
            <a:avLst/>
          </a:prstGeom>
        </p:spPr>
      </p:pic>
      <p:pic>
        <p:nvPicPr>
          <p:cNvPr id="11" name="Picture 11" descr="A picture containing window&#10;&#10;Description generated with very high confidence">
            <a:extLst>
              <a:ext uri="{FF2B5EF4-FFF2-40B4-BE49-F238E27FC236}">
                <a16:creationId xmlns:a16="http://schemas.microsoft.com/office/drawing/2014/main" id="{08E4EC23-3160-40AB-86BB-D8DBA86F9D26}"/>
              </a:ext>
            </a:extLst>
          </p:cNvPr>
          <p:cNvPicPr>
            <a:picLocks noChangeAspect="1"/>
          </p:cNvPicPr>
          <p:nvPr/>
        </p:nvPicPr>
        <p:blipFill rotWithShape="1">
          <a:blip r:embed="rId8"/>
          <a:srcRect l="3654" t="38094" r="3322" b="17894"/>
          <a:stretch/>
        </p:blipFill>
        <p:spPr>
          <a:xfrm>
            <a:off x="377093" y="3516923"/>
            <a:ext cx="6094191" cy="2034922"/>
          </a:xfrm>
          <a:prstGeom prst="rect">
            <a:avLst/>
          </a:prstGeom>
        </p:spPr>
      </p:pic>
      <p:sp>
        <p:nvSpPr>
          <p:cNvPr id="10" name="Text Placeholder 5">
            <a:extLst>
              <a:ext uri="{FF2B5EF4-FFF2-40B4-BE49-F238E27FC236}">
                <a16:creationId xmlns:a16="http://schemas.microsoft.com/office/drawing/2014/main" id="{69F0D38F-9EB4-4E29-A011-FFA78D3A4611}"/>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2" name="Title 1">
            <a:extLst>
              <a:ext uri="{FF2B5EF4-FFF2-40B4-BE49-F238E27FC236}">
                <a16:creationId xmlns:a16="http://schemas.microsoft.com/office/drawing/2014/main" id="{EAB7C4A9-5951-1C42-A495-B376B64A1216}"/>
              </a:ext>
            </a:extLst>
          </p:cNvPr>
          <p:cNvSpPr txBox="1">
            <a:spLocks/>
          </p:cNvSpPr>
          <p:nvPr/>
        </p:nvSpPr>
        <p:spPr>
          <a:xfrm>
            <a:off x="374984" y="100571"/>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Palette</a:t>
            </a:r>
            <a:endParaRPr lang="en-US" sz="2000" dirty="0"/>
          </a:p>
        </p:txBody>
      </p:sp>
      <p:pic>
        <p:nvPicPr>
          <p:cNvPr id="4" name="Audio Recording 21 Apr 2021 at 8:49:57 pm" descr="Audio Recording 21 Apr 2021 at 8:49:57 pm">
            <a:hlinkClick r:id="" action="ppaction://media"/>
            <a:extLst>
              <a:ext uri="{FF2B5EF4-FFF2-40B4-BE49-F238E27FC236}">
                <a16:creationId xmlns:a16="http://schemas.microsoft.com/office/drawing/2014/main" id="{DA2BDC65-00EC-474F-AB17-C6E9DA52EDB4}"/>
              </a:ext>
            </a:extLst>
          </p:cNvPr>
          <p:cNvPicPr>
            <a:picLocks noChangeAspect="1"/>
          </p:cNvPicPr>
          <p:nvPr>
            <a:audioFile r:link="rId2"/>
            <p:extLst>
              <p:ext uri="{DAA4B4D4-6D71-4841-9C94-3DE7FCFB9230}">
                <p14:media xmlns:p14="http://schemas.microsoft.com/office/powerpoint/2010/main" r:embed="rId3">
                  <p14:trim st="800" end="724"/>
                </p14:media>
              </p:ext>
            </p:extLst>
          </p:nvPr>
        </p:nvPicPr>
        <p:blipFill>
          <a:blip r:embed="rId9"/>
          <a:stretch>
            <a:fillRect/>
          </a:stretch>
        </p:blipFill>
        <p:spPr>
          <a:xfrm>
            <a:off x="10742613" y="538096"/>
            <a:ext cx="812800" cy="812800"/>
          </a:xfrm>
          <a:prstGeom prst="rect">
            <a:avLst/>
          </a:prstGeom>
        </p:spPr>
      </p:pic>
    </p:spTree>
    <p:custDataLst>
      <p:tags r:id="rId1"/>
    </p:custDataLst>
    <p:extLst>
      <p:ext uri="{BB962C8B-B14F-4D97-AF65-F5344CB8AC3E}">
        <p14:creationId xmlns:p14="http://schemas.microsoft.com/office/powerpoint/2010/main" val="834303827"/>
      </p:ext>
    </p:extLst>
  </p:cSld>
  <p:clrMapOvr>
    <a:masterClrMapping/>
  </p:clrMapOvr>
  <mc:AlternateContent xmlns:mc="http://schemas.openxmlformats.org/markup-compatibility/2006" xmlns:p14="http://schemas.microsoft.com/office/powerpoint/2010/main">
    <mc:Choice Requires="p14">
      <p:transition spd="slow" p14:dur="2000" advClick="0" advTm="86400"/>
    </mc:Choice>
    <mc:Fallback xmlns="">
      <p:transition spd="slow" advClick="0" advTm="86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10154" y="470531"/>
            <a:ext cx="4537201" cy="313200"/>
          </a:xfrm>
        </p:spPr>
        <p:txBody>
          <a:bodyPr>
            <a:noAutofit/>
          </a:bodyPr>
          <a:lstStyle/>
          <a:p>
            <a:r>
              <a:rPr lang="en-US" sz="2000" dirty="0">
                <a:cs typeface="Arial"/>
              </a:rPr>
              <a:t>Play space</a:t>
            </a:r>
            <a:endParaRPr lang="en-US" sz="20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9</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Content Placeholder 2">
            <a:extLst>
              <a:ext uri="{FF2B5EF4-FFF2-40B4-BE49-F238E27FC236}">
                <a16:creationId xmlns:a16="http://schemas.microsoft.com/office/drawing/2014/main" id="{B568BEF3-7674-4B3E-BE4A-DB609F04E32C}"/>
              </a:ext>
            </a:extLst>
          </p:cNvPr>
          <p:cNvSpPr txBox="1">
            <a:spLocks/>
          </p:cNvSpPr>
          <p:nvPr/>
        </p:nvSpPr>
        <p:spPr>
          <a:xfrm>
            <a:off x="6543612" y="627131"/>
            <a:ext cx="5438633" cy="5269816"/>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AU" dirty="0"/>
              <a:t>A </a:t>
            </a:r>
            <a:r>
              <a:rPr lang="en-AU" dirty="0" err="1"/>
              <a:t>destinational</a:t>
            </a:r>
            <a:r>
              <a:rPr lang="en-AU" dirty="0"/>
              <a:t> play space creates the opportunity to bring together both the local community and visitors to the region.</a:t>
            </a:r>
          </a:p>
          <a:p>
            <a:pPr marL="0" indent="0">
              <a:buNone/>
            </a:pPr>
            <a:r>
              <a:rPr lang="en-AU" dirty="0"/>
              <a:t>The inclusion of various play options ensures that all members of the community are catered for. With the opportunity to include intergenerational play elements with a range of activities including; multi use courts, nature based play, pump track  and an all ages/ inclusive and accessible playground</a:t>
            </a:r>
          </a:p>
          <a:p>
            <a:pPr marL="0" indent="0">
              <a:buNone/>
            </a:pPr>
            <a:endParaRPr lang="en-AU" dirty="0"/>
          </a:p>
          <a:p>
            <a:pPr marL="0" indent="0">
              <a:buNone/>
            </a:pPr>
            <a:r>
              <a:rPr lang="en-AU" dirty="0"/>
              <a:t>Pump track - a multi use track for all ages offering locals and visitors year round entertainment and exercise</a:t>
            </a:r>
          </a:p>
          <a:p>
            <a:pPr marL="0" indent="0">
              <a:buNone/>
            </a:pPr>
            <a:r>
              <a:rPr lang="en-AU" dirty="0"/>
              <a:t/>
            </a:r>
            <a:br>
              <a:rPr lang="en-AU" dirty="0"/>
            </a:br>
            <a:r>
              <a:rPr lang="en-AU" dirty="0"/>
              <a:t>Nature play - responding to the surrounding natural coastal environment and encouraging children of all ages to explore and interact with ‘nature’</a:t>
            </a:r>
          </a:p>
          <a:p>
            <a:pPr marL="0" indent="0">
              <a:buNone/>
            </a:pPr>
            <a:endParaRPr lang="en-AU" dirty="0"/>
          </a:p>
          <a:p>
            <a:pPr marL="0" indent="0">
              <a:buNone/>
            </a:pPr>
            <a:r>
              <a:rPr lang="en-AU" dirty="0"/>
              <a:t>All ages/inclusive and accessible - a play space designed to cater for all ages and disabilities. With the added benefit of proximity to both parking and ablution facilitates </a:t>
            </a:r>
          </a:p>
          <a:p>
            <a:pPr marL="0" indent="0">
              <a:buNone/>
            </a:pPr>
            <a:endParaRPr lang="en-AU" dirty="0"/>
          </a:p>
          <a:p>
            <a:pPr marL="0" indent="0">
              <a:buNone/>
            </a:pPr>
            <a:r>
              <a:rPr lang="en-AU" dirty="0"/>
              <a:t>Multi-use courts - various courts offering individual and group exercise opportunities for both local and visitors to the region staying within the Emu Beach accommodation zone</a:t>
            </a:r>
          </a:p>
          <a:p>
            <a:pPr marL="0" indent="0">
              <a:buNone/>
            </a:pPr>
            <a:endParaRPr lang="en-AU" sz="1600" dirty="0">
              <a:cs typeface="Arial"/>
            </a:endParaRPr>
          </a:p>
          <a:p>
            <a:pPr marL="0" indent="0">
              <a:buNone/>
            </a:pPr>
            <a:endParaRPr lang="en-AU" sz="1600" dirty="0">
              <a:cs typeface="Arial"/>
            </a:endParaRPr>
          </a:p>
          <a:p>
            <a:pPr marL="0" indent="0">
              <a:buNone/>
            </a:pPr>
            <a:endParaRPr lang="en-AU" sz="1800" dirty="0">
              <a:ea typeface="+mn-lt"/>
              <a:cs typeface="+mn-lt"/>
            </a:endParaRPr>
          </a:p>
          <a:p>
            <a:pPr marL="0" indent="0">
              <a:buNone/>
            </a:pPr>
            <a:endParaRPr lang="en-AU" sz="18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0" name="Text Placeholder 5">
            <a:extLst>
              <a:ext uri="{FF2B5EF4-FFF2-40B4-BE49-F238E27FC236}">
                <a16:creationId xmlns:a16="http://schemas.microsoft.com/office/drawing/2014/main" id="{69F0D38F-9EB4-4E29-A011-FFA78D3A4611}"/>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pic>
        <p:nvPicPr>
          <p:cNvPr id="8" name="Picture 7" descr="A picture containing text, different&#10;&#10;Description automatically generated">
            <a:extLst>
              <a:ext uri="{FF2B5EF4-FFF2-40B4-BE49-F238E27FC236}">
                <a16:creationId xmlns:a16="http://schemas.microsoft.com/office/drawing/2014/main" id="{518F962F-DE3F-5A49-9F25-B758AFC4197F}"/>
              </a:ext>
            </a:extLst>
          </p:cNvPr>
          <p:cNvPicPr>
            <a:picLocks noChangeAspect="1"/>
          </p:cNvPicPr>
          <p:nvPr/>
        </p:nvPicPr>
        <p:blipFill rotWithShape="1">
          <a:blip r:embed="rId7">
            <a:extLst>
              <a:ext uri="{28A0092B-C50C-407E-A947-70E740481C1C}">
                <a14:useLocalDpi xmlns:a14="http://schemas.microsoft.com/office/drawing/2010/main" val="0"/>
              </a:ext>
            </a:extLst>
          </a:blip>
          <a:srcRect l="34872" t="33605" r="4648" b="9857"/>
          <a:stretch/>
        </p:blipFill>
        <p:spPr>
          <a:xfrm>
            <a:off x="410154" y="1425679"/>
            <a:ext cx="6064700" cy="4006642"/>
          </a:xfrm>
          <a:prstGeom prst="rect">
            <a:avLst/>
          </a:prstGeom>
        </p:spPr>
      </p:pic>
      <p:sp>
        <p:nvSpPr>
          <p:cNvPr id="11" name="Title 1">
            <a:extLst>
              <a:ext uri="{FF2B5EF4-FFF2-40B4-BE49-F238E27FC236}">
                <a16:creationId xmlns:a16="http://schemas.microsoft.com/office/drawing/2014/main" id="{B3B21CF0-8E4A-E74C-97AE-CE18ACD4AF8B}"/>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Destination</a:t>
            </a:r>
            <a:endParaRPr lang="en-US" sz="2000" dirty="0"/>
          </a:p>
        </p:txBody>
      </p:sp>
      <p:pic>
        <p:nvPicPr>
          <p:cNvPr id="3" name="Audio Recording 21 Apr 2021 at 8:55:32 pm" descr="Audio Recording 21 Apr 2021 at 8:55:32 pm">
            <a:hlinkClick r:id="" action="ppaction://media"/>
            <a:extLst>
              <a:ext uri="{FF2B5EF4-FFF2-40B4-BE49-F238E27FC236}">
                <a16:creationId xmlns:a16="http://schemas.microsoft.com/office/drawing/2014/main" id="{94E0B47A-9E2A-864E-ADC6-ED8DBD7B375C}"/>
              </a:ext>
            </a:extLst>
          </p:cNvPr>
          <p:cNvPicPr>
            <a:picLocks noChangeAspect="1"/>
          </p:cNvPicPr>
          <p:nvPr>
            <a:audioFile r:link="rId2"/>
            <p:extLst>
              <p:ext uri="{DAA4B4D4-6D71-4841-9C94-3DE7FCFB9230}">
                <p14:media xmlns:p14="http://schemas.microsoft.com/office/powerpoint/2010/main" r:embed="rId3">
                  <p14:trim st="1000" end="420"/>
                </p14:media>
              </p:ext>
            </p:extLst>
          </p:nvPr>
        </p:nvPicPr>
        <p:blipFill>
          <a:blip r:embed="rId8"/>
          <a:stretch>
            <a:fillRect/>
          </a:stretch>
        </p:blipFill>
        <p:spPr>
          <a:xfrm>
            <a:off x="410154" y="5387326"/>
            <a:ext cx="812800" cy="812800"/>
          </a:xfrm>
          <a:prstGeom prst="rect">
            <a:avLst/>
          </a:prstGeom>
        </p:spPr>
      </p:pic>
    </p:spTree>
    <p:custDataLst>
      <p:tags r:id="rId1"/>
    </p:custDataLst>
    <p:extLst>
      <p:ext uri="{BB962C8B-B14F-4D97-AF65-F5344CB8AC3E}">
        <p14:creationId xmlns:p14="http://schemas.microsoft.com/office/powerpoint/2010/main" val="2996219850"/>
      </p:ext>
    </p:extLst>
  </p:cSld>
  <p:clrMapOvr>
    <a:masterClrMapping/>
  </p:clrMapOvr>
  <mc:AlternateContent xmlns:mc="http://schemas.openxmlformats.org/markup-compatibility/2006" xmlns:p14="http://schemas.microsoft.com/office/powerpoint/2010/main">
    <mc:Choice Requires="p14">
      <p:transition spd="slow" p14:dur="2000" advClick="0" advTm="113000"/>
    </mc:Choice>
    <mc:Fallback xmlns="">
      <p:transition spd="slow" advClick="0" advTm="1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2.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3.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4.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5.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6.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7.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8.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9.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heme/theme1.xml><?xml version="1.0" encoding="utf-8"?>
<a:theme xmlns:a="http://schemas.openxmlformats.org/drawingml/2006/main" name="Blank">
  <a:themeElements>
    <a:clrScheme name="RPS Group">
      <a:dk1>
        <a:sysClr val="windowText" lastClr="000000"/>
      </a:dk1>
      <a:lt1>
        <a:sysClr val="window" lastClr="FFFFFF"/>
      </a:lt1>
      <a:dk2>
        <a:srgbClr val="5F6369"/>
      </a:dk2>
      <a:lt2>
        <a:srgbClr val="BEB7B3"/>
      </a:lt2>
      <a:accent1>
        <a:srgbClr val="4B2884"/>
      </a:accent1>
      <a:accent2>
        <a:srgbClr val="00B18F"/>
      </a:accent2>
      <a:accent3>
        <a:srgbClr val="64CBE8"/>
      </a:accent3>
      <a:accent4>
        <a:srgbClr val="00437B"/>
      </a:accent4>
      <a:accent5>
        <a:srgbClr val="F9C606"/>
      </a:accent5>
      <a:accent6>
        <a:srgbClr val="C4D82E"/>
      </a:accent6>
      <a:hlink>
        <a:srgbClr val="00437B"/>
      </a:hlink>
      <a:folHlink>
        <a:srgbClr val="71004B"/>
      </a:folHlink>
    </a:clrScheme>
    <a:fontScheme name="RP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RPS Corporate Presentation (16_9).pptx" id="{0B38221B-BB0A-4DC5-AFF1-D906B7B838CE}" vid="{DB108C01-6687-459B-A356-464DE4E40D30}"/>
    </a:ext>
  </a:extLst>
</a:theme>
</file>

<file path=ppt/theme/theme2.xml><?xml version="1.0" encoding="utf-8"?>
<a:theme xmlns:a="http://schemas.openxmlformats.org/drawingml/2006/main" name="Office-tema">
  <a:themeElements>
    <a:clrScheme name="Kontor">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A31F23-34F0-3F43-9800-FF2DC8BF46DA}">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80CDFB51D644291278DA9A0A9F6E2" ma:contentTypeVersion="8" ma:contentTypeDescription="Create a new document." ma:contentTypeScope="" ma:versionID="2fefd3a0ea41d848136c874d53e24089">
  <xsd:schema xmlns:xsd="http://www.w3.org/2001/XMLSchema" xmlns:xs="http://www.w3.org/2001/XMLSchema" xmlns:p="http://schemas.microsoft.com/office/2006/metadata/properties" xmlns:ns2="4c7f5698-2a75-412f-917d-b68dfc2240a6" targetNamespace="http://schemas.microsoft.com/office/2006/metadata/properties" ma:root="true" ma:fieldsID="2a9b8783533cc3ef420554f84ab3d2b4" ns2:_="">
    <xsd:import namespace="4c7f5698-2a75-412f-917d-b68dfc2240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f5698-2a75-412f-917d-b68dfc224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0F5918-0ECD-4206-9095-4BB5C2462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f5698-2a75-412f-917d-b68dfc224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AF5C69-29EA-4DDA-A8D5-953EBC84CF0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c7f5698-2a75-412f-917d-b68dfc2240a6"/>
    <ds:schemaRef ds:uri="http://www.w3.org/XML/1998/namespace"/>
    <ds:schemaRef ds:uri="http://purl.org/dc/dcmitype/"/>
  </ds:schemaRefs>
</ds:datastoreItem>
</file>

<file path=customXml/itemProps3.xml><?xml version="1.0" encoding="utf-8"?>
<ds:datastoreItem xmlns:ds="http://schemas.openxmlformats.org/officeDocument/2006/customXml" ds:itemID="{A30FFD8E-706D-440D-A842-A1F50A2715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297</Words>
  <Application>Microsoft Office PowerPoint</Application>
  <PresentationFormat>Widescreen</PresentationFormat>
  <Paragraphs>145</Paragraphs>
  <Slides>9</Slides>
  <Notes>9</Notes>
  <HiddenSlides>0</HiddenSlides>
  <MMClips>9</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9</vt:i4>
      </vt:variant>
    </vt:vector>
  </HeadingPairs>
  <TitlesOfParts>
    <vt:vector size="11" baseType="lpstr">
      <vt:lpstr>Arial</vt:lpstr>
      <vt:lpstr>Blank</vt:lpstr>
      <vt:lpstr>PowerPoint Presentation</vt:lpstr>
      <vt:lpstr>PowerPoint Presentation</vt:lpstr>
      <vt:lpstr>PowerPoint Presentation</vt:lpstr>
      <vt:lpstr>PowerPoint Presentation</vt:lpstr>
      <vt:lpstr>Existing Parking</vt:lpstr>
      <vt:lpstr>Proposed parking</vt:lpstr>
      <vt:lpstr>Finishes, furniture + fixtures</vt:lpstr>
      <vt:lpstr>Coastal Planting        </vt:lpstr>
      <vt:lpstr>Play space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Foreshore Management Plan</dc:title>
  <dc:creator/>
  <cp:lastModifiedBy/>
  <cp:revision>1450</cp:revision>
  <dcterms:created xsi:type="dcterms:W3CDTF">2020-02-20T01:02:12Z</dcterms:created>
  <dcterms:modified xsi:type="dcterms:W3CDTF">2021-06-14T07:55:01Z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0x010100AA180CDFB51D644291278DA9A0A9F6E2</vt:lpwstr>
  </property>
  <property fmtid="{D5CDD505-2E9C-101B-9397-08002B2CF9AE}" pid="4" name="TemplafyTimeStamp">
    <vt:lpwstr>2019-02-13T00:58:32.3737645Z</vt:lpwstr>
  </property>
</Properties>
</file>